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5.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6.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7.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8.xml" ContentType="application/vnd.openxmlformats-officedocument.presentationml.notesSlide+xml"/>
  <Override PartName="/ppt/tags/tag6.xml" ContentType="application/vnd.openxmlformats-officedocument.presentationml.tags+xml"/>
  <Override PartName="/ppt/notesSlides/notesSlide9.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49" r:id="rId2"/>
    <p:sldMasterId id="2147483651" r:id="rId3"/>
    <p:sldMasterId id="2147483655" r:id="rId4"/>
    <p:sldMasterId id="2147483661" r:id="rId5"/>
    <p:sldMasterId id="2147483675" r:id="rId6"/>
    <p:sldMasterId id="2147483681" r:id="rId7"/>
    <p:sldMasterId id="2147483694" r:id="rId8"/>
  </p:sldMasterIdLst>
  <p:notesMasterIdLst>
    <p:notesMasterId r:id="rId32"/>
  </p:notesMasterIdLst>
  <p:handoutMasterIdLst>
    <p:handoutMasterId r:id="rId33"/>
  </p:handoutMasterIdLst>
  <p:sldIdLst>
    <p:sldId id="267" r:id="rId9"/>
    <p:sldId id="299" r:id="rId10"/>
    <p:sldId id="321" r:id="rId11"/>
    <p:sldId id="336" r:id="rId12"/>
    <p:sldId id="337" r:id="rId13"/>
    <p:sldId id="324" r:id="rId14"/>
    <p:sldId id="316" r:id="rId15"/>
    <p:sldId id="338" r:id="rId16"/>
    <p:sldId id="347" r:id="rId17"/>
    <p:sldId id="348" r:id="rId18"/>
    <p:sldId id="349" r:id="rId19"/>
    <p:sldId id="346" r:id="rId20"/>
    <p:sldId id="350" r:id="rId21"/>
    <p:sldId id="351" r:id="rId22"/>
    <p:sldId id="325" r:id="rId23"/>
    <p:sldId id="352" r:id="rId24"/>
    <p:sldId id="326" r:id="rId25"/>
    <p:sldId id="335" r:id="rId26"/>
    <p:sldId id="353" r:id="rId27"/>
    <p:sldId id="354" r:id="rId28"/>
    <p:sldId id="355" r:id="rId29"/>
    <p:sldId id="323" r:id="rId30"/>
    <p:sldId id="333" r:id="rId31"/>
  </p:sldIdLst>
  <p:sldSz cx="12192000" cy="6858000"/>
  <p:notesSz cx="6858000" cy="9144000"/>
  <p:custDataLst>
    <p:tags r:id="rId3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F10"/>
    <a:srgbClr val="9ED38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87" autoAdjust="0"/>
    <p:restoredTop sz="85312" autoAdjust="0"/>
  </p:normalViewPr>
  <p:slideViewPr>
    <p:cSldViewPr showGuides="1">
      <p:cViewPr varScale="1">
        <p:scale>
          <a:sx n="135" d="100"/>
          <a:sy n="135" d="100"/>
        </p:scale>
        <p:origin x="306" y="126"/>
      </p:cViewPr>
      <p:guideLst>
        <p:guide orient="horz" pos="2208"/>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21" Type="http://schemas.openxmlformats.org/officeDocument/2006/relationships/slide" Target="slides/slide13.xml"/><Relationship Id="rId34" Type="http://schemas.openxmlformats.org/officeDocument/2006/relationships/tags" Target="tags/tag1.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viewProps" Target="view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presProps" Target="presProps.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8ED80B-4EA0-4469-82C3-617D63C7D2AE}" type="datetimeFigureOut">
              <a:rPr lang="en-US" smtClean="0"/>
              <a:t>11/22/2023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5C3086B-2F05-4928-8B2B-9A1FA91AF6F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92753C2-ADCA-4CBE-9E3C-A9128BB2402E}" type="datetimeFigureOut">
              <a:rPr lang="en-US" smtClean="0"/>
              <a:t>11/22/2023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4B25DB6-DBBB-4C74-BEBE-8B0E852A1C13}" type="slidenum">
              <a:rPr lang="en-US" smtClean="0"/>
              <a:t>‹#›</a:t>
            </a:fld>
            <a:endParaRPr 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Over the past several decades, the field of computer graphics has continuously evolved and advanced, resulting in increasingly realistic graphic images. </a:t>
            </a:r>
          </a:p>
          <a:p>
            <a:pPr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These advancements can be attributed to the ever-improving computing power.</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We aim to explore the most efficient and fast means of achieving exceptional graphical quality through the utilization of parallel 3D rendering technology.</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endParaRPr kumimoji="1" lang="en-US" altLang="en-US" dirty="0"/>
          </a:p>
        </p:txBody>
      </p:sp>
      <p:sp>
        <p:nvSpPr>
          <p:cNvPr id="4" name="슬라이드 번호 개체 틀 3"/>
          <p:cNvSpPr>
            <a:spLocks noGrp="1"/>
          </p:cNvSpPr>
          <p:nvPr>
            <p:ph type="sldNum" sz="quarter" idx="5"/>
          </p:nvPr>
        </p:nvSpPr>
        <p:spPr/>
        <p:txBody>
          <a:bodyPr/>
          <a:lstStyle/>
          <a:p>
            <a:fld id="{14B25DB6-DBBB-4C74-BEBE-8B0E852A1C13}" type="slidenum">
              <a:rPr lang="en-US" smtClean="0"/>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0" i="0" u="none" strike="noStrike" dirty="0">
              <a:solidFill>
                <a:srgbClr val="161719"/>
              </a:solidFill>
              <a:effectLst/>
              <a:latin typeface="Inter"/>
            </a:endParaRPr>
          </a:p>
          <a:p>
            <a:endParaRPr lang="en-US" dirty="0"/>
          </a:p>
        </p:txBody>
      </p:sp>
      <p:sp>
        <p:nvSpPr>
          <p:cNvPr id="4" name="Slide Number Placeholder 3"/>
          <p:cNvSpPr>
            <a:spLocks noGrp="1"/>
          </p:cNvSpPr>
          <p:nvPr>
            <p:ph type="sldNum" sz="quarter" idx="10"/>
          </p:nvPr>
        </p:nvSpPr>
        <p:spPr/>
        <p:txBody>
          <a:bodyPr/>
          <a:lstStyle/>
          <a:p>
            <a:fld id="{14B25DB6-DBBB-4C74-BEBE-8B0E852A1C13}" type="slidenum">
              <a:rPr lang="en-US" smtClean="0"/>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14B25DB6-DBBB-4C74-BEBE-8B0E852A1C13}" type="slidenum">
              <a:rPr lang="en-US" smtClean="0"/>
              <a:t>19</a:t>
            </a:fld>
            <a:endParaRPr lang="en-US"/>
          </a:p>
        </p:txBody>
      </p:sp>
    </p:spTree>
    <p:extLst>
      <p:ext uri="{BB962C8B-B14F-4D97-AF65-F5344CB8AC3E}">
        <p14:creationId xmlns:p14="http://schemas.microsoft.com/office/powerpoint/2010/main" val="103790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14B25DB6-DBBB-4C74-BEBE-8B0E852A1C13}" type="slidenum">
              <a:rPr lang="en-US" smtClean="0"/>
              <a:t>20</a:t>
            </a:fld>
            <a:endParaRPr lang="en-US"/>
          </a:p>
        </p:txBody>
      </p:sp>
    </p:spTree>
    <p:extLst>
      <p:ext uri="{BB962C8B-B14F-4D97-AF65-F5344CB8AC3E}">
        <p14:creationId xmlns:p14="http://schemas.microsoft.com/office/powerpoint/2010/main" val="26142935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14B25DB6-DBBB-4C74-BEBE-8B0E852A1C13}" type="slidenum">
              <a:rPr lang="en-US" smtClean="0"/>
              <a:t>21</a:t>
            </a:fld>
            <a:endParaRPr lang="en-US"/>
          </a:p>
        </p:txBody>
      </p:sp>
    </p:spTree>
    <p:extLst>
      <p:ext uri="{BB962C8B-B14F-4D97-AF65-F5344CB8AC3E}">
        <p14:creationId xmlns:p14="http://schemas.microsoft.com/office/powerpoint/2010/main" val="3541839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Vertex/Index Buffer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Stores the coordinates and other data for each point of a 3D shape.</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Input Assembler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Gathers and organizes vertex data into a format that can be used by the next stages.</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Vertex Shader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Manipulates vertex data (like position, texture coordinates) for 3D transformation and lighting.</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Tessellation</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Subdivides shapes to add more geometric detail to the 3D model.</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Geometry Shader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Further shapes the geometry by adding or modifying vertices after tessellation.</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Rasterization</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Converts the 3D shape into a 2D pixel grid, determining which pixels the shape covers.</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Fragment Shader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Colors the pixels, adding textures and lighting effects to each one.</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Color Blending</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Mixes the new pixel colors with the existing ones in the frame buffer to produce the final colors.</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Framebuffer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Holds the completed image ready to be sent to the display.</a:t>
            </a:r>
          </a:p>
          <a:p>
            <a:pPr marL="342900" lvl="0" indent="-342900" algn="just" latinLnBrk="0">
              <a:buFont typeface="+mj-lt"/>
              <a:buAutoNum type="arabicPeriod"/>
              <a:tabLst>
                <a:tab pos="457200" algn="l"/>
              </a:tabLst>
            </a:pPr>
            <a:endParaRPr lang="en-US" altLang="en-US" sz="1800" kern="0" dirty="0">
              <a:solidFill>
                <a:srgbClr val="000000"/>
              </a:solidFill>
              <a:effectLst/>
              <a:latin typeface="Times New Roman" panose="02020603050405020304" pitchFamily="18" charset="0"/>
              <a:ea typeface="Malgun Gothic" panose="020B0503020000020004" pitchFamily="34" charset="-127"/>
              <a:cs typeface="Times New Roman" panose="02020603050405020304" pitchFamily="18" charset="0"/>
            </a:endParaRPr>
          </a:p>
          <a:p>
            <a:pPr algn="just" latinLnBrk="0"/>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Compute-Bound Stages:</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These stages are typically limited by the processing power of the CPU/GPU due to their intensive computational requirements.</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Vertex Shader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Involves complex mathematical operations for transforming vertices, which are compute-intensive.</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Tessellation Control Shader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Decides the level of tessellation, often requiring significant computation.</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Tessellation Evaluation Shader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Computes the positions of tessellated vertices, a compute-intensive task.</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Geometry Shader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Can involve complex calculations to generate new geometry or alter existing one.</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Fragment Shader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Involves computation of pixel colors, including executing lighting and texturing operations which can be very compute-intensive depending on the shader's complexity.</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algn="just" latinLnBrk="0"/>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Memory-Bound Stages:</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These stages are typically limited by the memory throughput (bandwidth) and latency because they require access to large amounts of data.</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Vertex/Index Buffer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The data must be fetched from memory, which can be memory-intensive for large models.</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Rasterization</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While not typically memory-bound, high-resolution outputs can require substantial memory bandwidth.</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Texturing</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Requires fetching texture data from memory, which can be bandwidth-intensive, especially for high-resolution textures or complex texture mapping techniques.</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marL="342900" lvl="0" indent="-342900" algn="just" latinLnBrk="0">
              <a:buFont typeface="+mj-lt"/>
              <a:buAutoNum type="arabicPeriod"/>
              <a:tabLst>
                <a:tab pos="457200" algn="l"/>
              </a:tabLst>
            </a:pP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Color Blending</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Involves reading from and writing to the framebuffer, which can be memory-intensive, especially at higher resolutions and with complex blending operations.</a:t>
            </a: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pPr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 </a:t>
            </a:r>
            <a:r>
              <a:rPr lang="en-US" alt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Framebuffer</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operations are also memory-bound since they involve writing the final pixel data to memory for display output. The balance between compute-bound and memory-bound can shift based on the application's specific rendering tasks, the complexity of the shaders, the size and complexity of the 3D models, and the resolution at which the scene is being rendered. </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marL="0" lvl="0" indent="0" algn="just" latinLnBrk="0">
              <a:buFont typeface="+mj-lt"/>
              <a:buNone/>
              <a:tabLst>
                <a:tab pos="457200" algn="l"/>
              </a:tabLst>
            </a:pPr>
            <a:endParaRPr lang="en-US" altLang="en-US" sz="1800" kern="100" dirty="0">
              <a:solidFill>
                <a:srgbClr val="000000"/>
              </a:solidFill>
              <a:effectLst/>
              <a:latin typeface="Calibri" panose="020F0502020204030204" pitchFamily="34" charset="0"/>
              <a:ea typeface="Malgun Gothic" panose="020B0503020000020004" pitchFamily="34" charset="-127"/>
              <a:cs typeface="Times New Roman" panose="02020603050405020304" pitchFamily="18" charset="0"/>
            </a:endParaRPr>
          </a:p>
          <a:p>
            <a:endParaRPr kumimoji="1" lang="en-US" altLang="en-US" dirty="0"/>
          </a:p>
        </p:txBody>
      </p:sp>
      <p:sp>
        <p:nvSpPr>
          <p:cNvPr id="4" name="슬라이드 번호 개체 틀 3"/>
          <p:cNvSpPr>
            <a:spLocks noGrp="1"/>
          </p:cNvSpPr>
          <p:nvPr>
            <p:ph type="sldNum" sz="quarter" idx="5"/>
          </p:nvPr>
        </p:nvSpPr>
        <p:spPr/>
        <p:txBody>
          <a:bodyPr/>
          <a:lstStyle/>
          <a:p>
            <a:fld id="{14B25DB6-DBBB-4C74-BEBE-8B0E852A1C13}" type="slidenum">
              <a:rPr lang="en-US" smtClean="0"/>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algn="just" latinLnBrk="0"/>
            <a:endParaRPr lang="en-US" altLang="en-US" sz="1800" kern="100" dirty="0">
              <a:solidFill>
                <a:srgbClr val="000000"/>
              </a:solidFill>
              <a:effectLst/>
              <a:latin typeface="Segoe UI" panose="020B0502040204020203" pitchFamily="34" charset="0"/>
              <a:ea typeface="Malgun Gothic" panose="020B0503020000020004" pitchFamily="34" charset="-127"/>
              <a:cs typeface="Times New Roman" panose="02020603050405020304" pitchFamily="18" charset="0"/>
            </a:endParaRPr>
          </a:p>
          <a:p>
            <a:pPr algn="just" latinLnBrk="0"/>
            <a:r>
              <a:rPr lang="en-US" altLang="en-US" sz="2800" b="0" i="0" u="none" strike="noStrike" dirty="0">
                <a:solidFill>
                  <a:srgbClr val="161719"/>
                </a:solidFill>
                <a:effectLst/>
                <a:latin typeface="Inter"/>
              </a:rPr>
              <a:t>To obtain more realistic images, we should consider using path tracing.</a:t>
            </a:r>
          </a:p>
          <a:p>
            <a:pPr algn="just" latinLnBrk="0"/>
            <a:endParaRPr lang="en-US" altLang="en-US" sz="1800" kern="100" dirty="0">
              <a:solidFill>
                <a:srgbClr val="000000"/>
              </a:solidFill>
              <a:effectLst/>
              <a:latin typeface="Segoe UI" panose="020B0502040204020203" pitchFamily="34" charset="0"/>
              <a:ea typeface="Malgun Gothic" panose="020B0503020000020004" pitchFamily="34" charset="-127"/>
              <a:cs typeface="Times New Roman" panose="02020603050405020304" pitchFamily="18" charset="0"/>
            </a:endParaRPr>
          </a:p>
          <a:p>
            <a:pPr algn="just" latinLnBrk="0"/>
            <a:r>
              <a:rPr lang="en-US" altLang="en-US" sz="1800" kern="100" dirty="0">
                <a:solidFill>
                  <a:srgbClr val="000000"/>
                </a:solidFill>
                <a:effectLst/>
                <a:latin typeface="Segoe UI" panose="020B0502040204020203" pitchFamily="34" charset="0"/>
                <a:ea typeface="Malgun Gothic" panose="020B0503020000020004" pitchFamily="34" charset="-127"/>
                <a:cs typeface="Times New Roman" panose="02020603050405020304" pitchFamily="18" charset="0"/>
              </a:rPr>
              <a:t>Path tracing is a more modern method of modeling dynamic lighting in a scene. Developed in the mid 1980s, it takes a different approach by sending out hundreds or even thousands of rays at a time from a light source, and then tracking them as they bounce randomly around a scene. This is a lot more complicated on the surface, but the end result is an easier render, since instead of tracking every single ray from pixel to source, it only tracks a sample of those rays based on the most likely path the light would take.</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p:txBody>
      </p:sp>
      <p:sp>
        <p:nvSpPr>
          <p:cNvPr id="4" name="슬라이드 번호 개체 틀 3"/>
          <p:cNvSpPr>
            <a:spLocks noGrp="1"/>
          </p:cNvSpPr>
          <p:nvPr>
            <p:ph type="sldNum" sz="quarter" idx="5"/>
          </p:nvPr>
        </p:nvSpPr>
        <p:spPr/>
        <p:txBody>
          <a:bodyPr/>
          <a:lstStyle/>
          <a:p>
            <a:fld id="{14B25DB6-DBBB-4C74-BEBE-8B0E852A1C13}" type="slidenum">
              <a:rPr lang="en-US" smtClean="0"/>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algn="just" latinLnBrk="0"/>
            <a:r>
              <a:rPr lang="en-US" altLang="en-US" sz="4000" b="0" i="0" u="none" strike="noStrike" dirty="0">
                <a:solidFill>
                  <a:srgbClr val="161719"/>
                </a:solidFill>
                <a:effectLst/>
                <a:latin typeface="Inter"/>
              </a:rPr>
              <a:t>The visualization showcases how the quality of the final render changes with the number of paths per pixel in the path tracing algorithm. </a:t>
            </a:r>
          </a:p>
          <a:p>
            <a:pPr algn="just" latinLnBrk="0"/>
            <a:r>
              <a:rPr lang="en-US" altLang="en-US" sz="4000" b="0" i="0" u="none" strike="noStrike" dirty="0">
                <a:solidFill>
                  <a:srgbClr val="161719"/>
                </a:solidFill>
                <a:effectLst/>
                <a:latin typeface="Inter"/>
              </a:rPr>
              <a:t>Path tracing is a rendering technique that simulates how light interacts with surfaces. </a:t>
            </a:r>
          </a:p>
          <a:p>
            <a:pPr algn="just" latinLnBrk="0"/>
            <a:r>
              <a:rPr lang="en-US" altLang="en-US" sz="4000" b="0" i="0" u="none" strike="noStrike" dirty="0">
                <a:solidFill>
                  <a:srgbClr val="161719"/>
                </a:solidFill>
                <a:effectLst/>
                <a:latin typeface="Inter"/>
              </a:rPr>
              <a:t>It is an enhanced version of ray tracing that calculates multiple possible paths that light can take to reach the camera.</a:t>
            </a:r>
            <a:endParaRPr lang="en-US" altLang="en-US" sz="1800" kern="100" dirty="0">
              <a:solidFill>
                <a:srgbClr val="000000"/>
              </a:solidFill>
              <a:effectLst/>
              <a:latin typeface="Segoe UI" panose="020B0502040204020203" pitchFamily="34" charset="0"/>
              <a:ea typeface="Malgun Gothic" panose="020B0503020000020004" pitchFamily="34" charset="-127"/>
              <a:cs typeface="Times New Roman" panose="02020603050405020304" pitchFamily="18" charset="0"/>
            </a:endParaRPr>
          </a:p>
        </p:txBody>
      </p:sp>
      <p:sp>
        <p:nvSpPr>
          <p:cNvPr id="4" name="슬라이드 번호 개체 틀 3"/>
          <p:cNvSpPr>
            <a:spLocks noGrp="1"/>
          </p:cNvSpPr>
          <p:nvPr>
            <p:ph type="sldNum" sz="quarter" idx="5"/>
          </p:nvPr>
        </p:nvSpPr>
        <p:spPr/>
        <p:txBody>
          <a:bodyPr/>
          <a:lstStyle/>
          <a:p>
            <a:fld id="{14B25DB6-DBBB-4C74-BEBE-8B0E852A1C13}" type="slidenum">
              <a:rPr lang="en-US" smtClean="0"/>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kumimoji="1" lang="en-US" altLang="en-US" dirty="0"/>
              <a:t>Our hypothesis is very simple.</a:t>
            </a:r>
          </a:p>
          <a:p>
            <a:endParaRPr kumimoji="1" lang="en-US" altLang="en-US" dirty="0"/>
          </a:p>
        </p:txBody>
      </p:sp>
      <p:sp>
        <p:nvSpPr>
          <p:cNvPr id="4" name="슬라이드 번호 개체 틀 3"/>
          <p:cNvSpPr>
            <a:spLocks noGrp="1"/>
          </p:cNvSpPr>
          <p:nvPr>
            <p:ph type="sldNum" sz="quarter" idx="5"/>
          </p:nvPr>
        </p:nvSpPr>
        <p:spPr/>
        <p:txBody>
          <a:bodyPr/>
          <a:lstStyle/>
          <a:p>
            <a:fld id="{14B25DB6-DBBB-4C74-BEBE-8B0E852A1C13}" type="slidenum">
              <a:rPr lang="en-US" smtClean="0"/>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en-US" b="0" i="0" u="none" strike="noStrike" dirty="0">
                <a:solidFill>
                  <a:srgbClr val="161719"/>
                </a:solidFill>
                <a:effectLst/>
                <a:latin typeface="Inter"/>
              </a:rPr>
              <a:t>Our objective is not to change the path-tracing algorithm, even though it could significantly reduce the rendering time.</a:t>
            </a:r>
          </a:p>
          <a:p>
            <a:endParaRPr lang="en-US" altLang="en-US" b="0" i="0" u="none" strike="noStrike" dirty="0">
              <a:solidFill>
                <a:srgbClr val="161719"/>
              </a:solidFill>
              <a:effectLst/>
              <a:latin typeface="Inter"/>
            </a:endParaRPr>
          </a:p>
          <a:p>
            <a:r>
              <a:rPr lang="en-US" altLang="en-US" b="0" i="0" u="none" strike="noStrike" dirty="0">
                <a:solidFill>
                  <a:srgbClr val="161719"/>
                </a:solidFill>
                <a:effectLst/>
                <a:latin typeface="Inter"/>
              </a:rPr>
              <a:t>to parallelize the computation involved in assembling vertices into polygons (triangles in this case) </a:t>
            </a:r>
          </a:p>
          <a:p>
            <a:r>
              <a:rPr lang="en-US" altLang="en-US" b="0" i="0" u="none" strike="noStrike" dirty="0">
                <a:solidFill>
                  <a:srgbClr val="161719"/>
                </a:solidFill>
                <a:effectLst/>
                <a:latin typeface="Inter"/>
              </a:rPr>
              <a:t>and performing transformations on those triangles such as moving (translation), scaling, and rotating them. </a:t>
            </a:r>
          </a:p>
          <a:p>
            <a:r>
              <a:rPr lang="en-US" altLang="en-US" b="0" i="0" u="none" strike="noStrike" dirty="0">
                <a:solidFill>
                  <a:srgbClr val="161719"/>
                </a:solidFill>
                <a:effectLst/>
                <a:latin typeface="Inter"/>
              </a:rPr>
              <a:t>These operations can be computationally intensive when dealing with a large number of vertices and triangles, making them good candidates for parallelization.</a:t>
            </a:r>
          </a:p>
          <a:p>
            <a:endParaRPr lang="en-US" altLang="en-US" b="0" i="0" u="none" strike="noStrike" dirty="0">
              <a:solidFill>
                <a:srgbClr val="161719"/>
              </a:solidFill>
              <a:effectLst/>
              <a:latin typeface="Inter"/>
            </a:endParaRPr>
          </a:p>
          <a:p>
            <a:endParaRPr lang="en-US" altLang="en-US" b="0" i="0" u="none" strike="noStrike" dirty="0">
              <a:solidFill>
                <a:srgbClr val="161719"/>
              </a:solidFill>
              <a:effectLst/>
              <a:latin typeface="Inter"/>
            </a:endParaRPr>
          </a:p>
          <a:p>
            <a:endParaRPr lang="en-US" b="0" i="0" u="none" strike="noStrike" dirty="0">
              <a:solidFill>
                <a:srgbClr val="161719"/>
              </a:solidFill>
              <a:effectLst/>
              <a:latin typeface="Inter"/>
            </a:endParaRPr>
          </a:p>
          <a:p>
            <a:endParaRPr lang="en-US" dirty="0"/>
          </a:p>
        </p:txBody>
      </p:sp>
      <p:sp>
        <p:nvSpPr>
          <p:cNvPr id="4" name="Slide Number Placeholder 3"/>
          <p:cNvSpPr>
            <a:spLocks noGrp="1"/>
          </p:cNvSpPr>
          <p:nvPr>
            <p:ph type="sldNum" sz="quarter" idx="10"/>
          </p:nvPr>
        </p:nvSpPr>
        <p:spPr/>
        <p:txBody>
          <a:bodyPr/>
          <a:lstStyle/>
          <a:p>
            <a:fld id="{14B25DB6-DBBB-4C74-BEBE-8B0E852A1C13}" type="slidenum">
              <a:rPr lang="en-US" smtClean="0"/>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0" i="0" u="none" strike="noStrike" dirty="0">
              <a:solidFill>
                <a:srgbClr val="161719"/>
              </a:solidFill>
              <a:effectLst/>
              <a:latin typeface="Inter"/>
            </a:endParaRPr>
          </a:p>
          <a:p>
            <a:endParaRPr lang="en-US" dirty="0"/>
          </a:p>
        </p:txBody>
      </p:sp>
      <p:sp>
        <p:nvSpPr>
          <p:cNvPr id="4" name="Slide Number Placeholder 3"/>
          <p:cNvSpPr>
            <a:spLocks noGrp="1"/>
          </p:cNvSpPr>
          <p:nvPr>
            <p:ph type="sldNum" sz="quarter" idx="10"/>
          </p:nvPr>
        </p:nvSpPr>
        <p:spPr/>
        <p:txBody>
          <a:bodyPr/>
          <a:lstStyle/>
          <a:p>
            <a:fld id="{14B25DB6-DBBB-4C74-BEBE-8B0E852A1C13}" type="slidenum">
              <a:rPr lang="en-US" smtClean="0"/>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0" i="0" u="none" strike="noStrike" dirty="0">
              <a:solidFill>
                <a:srgbClr val="161719"/>
              </a:solidFill>
              <a:effectLst/>
              <a:latin typeface="Inter"/>
            </a:endParaRPr>
          </a:p>
          <a:p>
            <a:endParaRPr lang="en-US" dirty="0"/>
          </a:p>
        </p:txBody>
      </p:sp>
      <p:sp>
        <p:nvSpPr>
          <p:cNvPr id="4" name="Slide Number Placeholder 3"/>
          <p:cNvSpPr>
            <a:spLocks noGrp="1"/>
          </p:cNvSpPr>
          <p:nvPr>
            <p:ph type="sldNum" sz="quarter" idx="10"/>
          </p:nvPr>
        </p:nvSpPr>
        <p:spPr/>
        <p:txBody>
          <a:bodyPr/>
          <a:lstStyle/>
          <a:p>
            <a:fld id="{14B25DB6-DBBB-4C74-BEBE-8B0E852A1C13}" type="slidenum">
              <a:rPr lang="en-US" smtClean="0"/>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0" i="0" u="none" strike="noStrike" dirty="0">
              <a:solidFill>
                <a:srgbClr val="161719"/>
              </a:solidFill>
              <a:effectLst/>
              <a:latin typeface="Inter"/>
            </a:endParaRPr>
          </a:p>
          <a:p>
            <a:endParaRPr lang="en-US" dirty="0"/>
          </a:p>
        </p:txBody>
      </p:sp>
      <p:sp>
        <p:nvSpPr>
          <p:cNvPr id="4" name="Slide Number Placeholder 3"/>
          <p:cNvSpPr>
            <a:spLocks noGrp="1"/>
          </p:cNvSpPr>
          <p:nvPr>
            <p:ph type="sldNum" sz="quarter" idx="10"/>
          </p:nvPr>
        </p:nvSpPr>
        <p:spPr/>
        <p:txBody>
          <a:bodyPr/>
          <a:lstStyle/>
          <a:p>
            <a:fld id="{14B25DB6-DBBB-4C74-BEBE-8B0E852A1C13}" type="slidenum">
              <a:rPr lang="en-US" smtClean="0"/>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extBox 1"/>
          <p:cNvSpPr txBox="1"/>
          <p:nvPr userDrawn="1"/>
        </p:nvSpPr>
        <p:spPr>
          <a:xfrm>
            <a:off x="6197568" y="6324600"/>
            <a:ext cx="457176" cy="369332"/>
          </a:xfrm>
          <a:prstGeom prst="rect">
            <a:avLst/>
          </a:prstGeom>
          <a:noFill/>
        </p:spPr>
        <p:txBody>
          <a:bodyPr wrap="none" rtlCol="0">
            <a:spAutoFit/>
          </a:bodyPr>
          <a:lstStyle/>
          <a:p>
            <a:fld id="{F6F61CC1-3BFD-493C-9F42-4C5F2B8CD5D2}" type="slidenum">
              <a:rPr lang="en-US" sz="1800" smtClean="0">
                <a:solidFill>
                  <a:prstClr val="white"/>
                </a:solidFill>
              </a:rPr>
              <a:t>‹#›</a:t>
            </a:fld>
            <a:endParaRPr lang="en-US" sz="1800" dirty="0">
              <a:solidFill>
                <a:prstClr val="white"/>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19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760"/>
            </a:lvl1pPr>
            <a:lvl2pPr marL="144780" indent="0" algn="ctr">
              <a:buNone/>
              <a:defRPr sz="635"/>
            </a:lvl2pPr>
            <a:lvl3pPr marL="289560" indent="0" algn="ctr">
              <a:buNone/>
              <a:defRPr sz="570"/>
            </a:lvl3pPr>
            <a:lvl4pPr marL="433705" indent="0" algn="ctr">
              <a:buNone/>
              <a:defRPr sz="505"/>
            </a:lvl4pPr>
            <a:lvl5pPr marL="578485" indent="0" algn="ctr">
              <a:buNone/>
              <a:defRPr sz="505"/>
            </a:lvl5pPr>
            <a:lvl6pPr marL="723265" indent="0" algn="ctr">
              <a:buNone/>
              <a:defRPr sz="505"/>
            </a:lvl6pPr>
            <a:lvl7pPr marL="868045" indent="0" algn="ctr">
              <a:buNone/>
              <a:defRPr sz="505"/>
            </a:lvl7pPr>
            <a:lvl8pPr marL="1012825" indent="0" algn="ctr">
              <a:buNone/>
              <a:defRPr sz="505"/>
            </a:lvl8pPr>
            <a:lvl9pPr marL="1157605" indent="0" algn="ctr">
              <a:buNone/>
              <a:defRPr sz="505"/>
            </a:lvl9pPr>
          </a:lstStyle>
          <a:p>
            <a:r>
              <a:rPr lang="en-US"/>
              <a:t>Click to edit Master subtitle style</a:t>
            </a:r>
          </a:p>
        </p:txBody>
      </p:sp>
      <p:sp>
        <p:nvSpPr>
          <p:cNvPr id="8" name="Date Placeholder 3"/>
          <p:cNvSpPr>
            <a:spLocks noGrp="1"/>
          </p:cNvSpPr>
          <p:nvPr>
            <p:ph type="dt" sz="half" idx="2"/>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410367"/>
            <a:ext cx="10205621" cy="1325563"/>
          </a:xfrm>
        </p:spPr>
        <p:txBody>
          <a:bodyPr>
            <a:normAutofit/>
          </a:bodyPr>
          <a:lstStyle>
            <a:lvl1pPr algn="ctr">
              <a:defRPr sz="3000"/>
            </a:lvl1p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1800"/>
            </a:lvl1pPr>
            <a:lvl2pPr>
              <a:defRPr sz="1350"/>
            </a:lvl2pPr>
            <a:lvl3pPr>
              <a:defRPr sz="1050"/>
            </a:lvl3pPr>
            <a:lvl4pPr>
              <a:defRPr sz="900"/>
            </a:lvl4pPr>
            <a:lvl5pP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2"/>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6"/>
            <a:ext cx="10515600" cy="2852737"/>
          </a:xfrm>
        </p:spPr>
        <p:txBody>
          <a:bodyPr anchor="b"/>
          <a:lstStyle>
            <a:lvl1pPr>
              <a:defRPr sz="1900"/>
            </a:lvl1pPr>
          </a:lstStyle>
          <a:p>
            <a:r>
              <a:rPr lang="en-US"/>
              <a:t>Click to edit Master title style</a:t>
            </a:r>
          </a:p>
        </p:txBody>
      </p:sp>
      <p:sp>
        <p:nvSpPr>
          <p:cNvPr id="3" name="Text Placeholder 2"/>
          <p:cNvSpPr>
            <a:spLocks noGrp="1"/>
          </p:cNvSpPr>
          <p:nvPr>
            <p:ph type="body" idx="1"/>
          </p:nvPr>
        </p:nvSpPr>
        <p:spPr>
          <a:xfrm>
            <a:off x="831851" y="4589471"/>
            <a:ext cx="10515600" cy="1500187"/>
          </a:xfrm>
        </p:spPr>
        <p:txBody>
          <a:bodyPr/>
          <a:lstStyle>
            <a:lvl1pPr marL="0" indent="0">
              <a:buNone/>
              <a:defRPr sz="760">
                <a:solidFill>
                  <a:schemeClr val="tx1">
                    <a:tint val="75000"/>
                  </a:schemeClr>
                </a:solidFill>
              </a:defRPr>
            </a:lvl1pPr>
            <a:lvl2pPr marL="144780" indent="0">
              <a:buNone/>
              <a:defRPr sz="635">
                <a:solidFill>
                  <a:schemeClr val="tx1">
                    <a:tint val="75000"/>
                  </a:schemeClr>
                </a:solidFill>
              </a:defRPr>
            </a:lvl2pPr>
            <a:lvl3pPr marL="289560" indent="0">
              <a:buNone/>
              <a:defRPr sz="570">
                <a:solidFill>
                  <a:schemeClr val="tx1">
                    <a:tint val="75000"/>
                  </a:schemeClr>
                </a:solidFill>
              </a:defRPr>
            </a:lvl3pPr>
            <a:lvl4pPr marL="433705" indent="0">
              <a:buNone/>
              <a:defRPr sz="505">
                <a:solidFill>
                  <a:schemeClr val="tx1">
                    <a:tint val="75000"/>
                  </a:schemeClr>
                </a:solidFill>
              </a:defRPr>
            </a:lvl4pPr>
            <a:lvl5pPr marL="578485" indent="0">
              <a:buNone/>
              <a:defRPr sz="505">
                <a:solidFill>
                  <a:schemeClr val="tx1">
                    <a:tint val="75000"/>
                  </a:schemeClr>
                </a:solidFill>
              </a:defRPr>
            </a:lvl5pPr>
            <a:lvl6pPr marL="723265" indent="0">
              <a:buNone/>
              <a:defRPr sz="505">
                <a:solidFill>
                  <a:schemeClr val="tx1">
                    <a:tint val="75000"/>
                  </a:schemeClr>
                </a:solidFill>
              </a:defRPr>
            </a:lvl6pPr>
            <a:lvl7pPr marL="868045" indent="0">
              <a:buNone/>
              <a:defRPr sz="505">
                <a:solidFill>
                  <a:schemeClr val="tx1">
                    <a:tint val="75000"/>
                  </a:schemeClr>
                </a:solidFill>
              </a:defRPr>
            </a:lvl7pPr>
            <a:lvl8pPr marL="1012825" indent="0">
              <a:buNone/>
              <a:defRPr sz="505">
                <a:solidFill>
                  <a:schemeClr val="tx1">
                    <a:tint val="75000"/>
                  </a:schemeClr>
                </a:solidFill>
              </a:defRPr>
            </a:lvl8pPr>
            <a:lvl9pPr marL="1157605" indent="0">
              <a:buNone/>
              <a:defRPr sz="505">
                <a:solidFill>
                  <a:schemeClr val="tx1">
                    <a:tint val="75000"/>
                  </a:schemeClr>
                </a:solidFill>
              </a:defRPr>
            </a:lvl9pPr>
          </a:lstStyle>
          <a:p>
            <a:pPr lvl="0"/>
            <a:r>
              <a:rPr lang="en-US"/>
              <a:t>Click to edit Master text styles</a:t>
            </a:r>
          </a:p>
        </p:txBody>
      </p:sp>
      <p:sp>
        <p:nvSpPr>
          <p:cNvPr id="7" name="Date Placeholder 3"/>
          <p:cNvSpPr>
            <a:spLocks noGrp="1"/>
          </p:cNvSpPr>
          <p:nvPr>
            <p:ph type="dt" sz="half" idx="2"/>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3"/>
          <p:cNvSpPr>
            <a:spLocks noGrp="1"/>
          </p:cNvSpPr>
          <p:nvPr>
            <p:ph type="dt" sz="half" idx="10"/>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760" b="1"/>
            </a:lvl1pPr>
            <a:lvl2pPr marL="144780" indent="0">
              <a:buNone/>
              <a:defRPr sz="635" b="1"/>
            </a:lvl2pPr>
            <a:lvl3pPr marL="289560" indent="0">
              <a:buNone/>
              <a:defRPr sz="570" b="1"/>
            </a:lvl3pPr>
            <a:lvl4pPr marL="433705" indent="0">
              <a:buNone/>
              <a:defRPr sz="505" b="1"/>
            </a:lvl4pPr>
            <a:lvl5pPr marL="578485" indent="0">
              <a:buNone/>
              <a:defRPr sz="505" b="1"/>
            </a:lvl5pPr>
            <a:lvl6pPr marL="723265" indent="0">
              <a:buNone/>
              <a:defRPr sz="505" b="1"/>
            </a:lvl6pPr>
            <a:lvl7pPr marL="868045" indent="0">
              <a:buNone/>
              <a:defRPr sz="505" b="1"/>
            </a:lvl7pPr>
            <a:lvl8pPr marL="1012825" indent="0">
              <a:buNone/>
              <a:defRPr sz="505" b="1"/>
            </a:lvl8pPr>
            <a:lvl9pPr marL="1157605" indent="0">
              <a:buNone/>
              <a:defRPr sz="505"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3" y="1681163"/>
            <a:ext cx="5183188" cy="823912"/>
          </a:xfrm>
        </p:spPr>
        <p:txBody>
          <a:bodyPr anchor="b"/>
          <a:lstStyle>
            <a:lvl1pPr marL="0" indent="0">
              <a:buNone/>
              <a:defRPr sz="760" b="1"/>
            </a:lvl1pPr>
            <a:lvl2pPr marL="144780" indent="0">
              <a:buNone/>
              <a:defRPr sz="635" b="1"/>
            </a:lvl2pPr>
            <a:lvl3pPr marL="289560" indent="0">
              <a:buNone/>
              <a:defRPr sz="570" b="1"/>
            </a:lvl3pPr>
            <a:lvl4pPr marL="433705" indent="0">
              <a:buNone/>
              <a:defRPr sz="505" b="1"/>
            </a:lvl4pPr>
            <a:lvl5pPr marL="578485" indent="0">
              <a:buNone/>
              <a:defRPr sz="505" b="1"/>
            </a:lvl5pPr>
            <a:lvl6pPr marL="723265" indent="0">
              <a:buNone/>
              <a:defRPr sz="505" b="1"/>
            </a:lvl6pPr>
            <a:lvl7pPr marL="868045" indent="0">
              <a:buNone/>
              <a:defRPr sz="505" b="1"/>
            </a:lvl7pPr>
            <a:lvl8pPr marL="1012825" indent="0">
              <a:buNone/>
              <a:defRPr sz="505" b="1"/>
            </a:lvl8pPr>
            <a:lvl9pPr marL="1157605" indent="0">
              <a:buNone/>
              <a:defRPr sz="505" b="1"/>
            </a:lvl9pPr>
          </a:lstStyle>
          <a:p>
            <a:pPr lvl="0"/>
            <a:r>
              <a:rPr lang="en-US"/>
              <a:t>Click to edit Master text styles</a:t>
            </a:r>
          </a:p>
        </p:txBody>
      </p:sp>
      <p:sp>
        <p:nvSpPr>
          <p:cNvPr id="6" name="Content Placeholder 5"/>
          <p:cNvSpPr>
            <a:spLocks noGrp="1"/>
          </p:cNvSpPr>
          <p:nvPr>
            <p:ph sz="quarter" idx="4"/>
          </p:nvPr>
        </p:nvSpPr>
        <p:spPr>
          <a:xfrm>
            <a:off x="6172203"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3"/>
          <p:cNvSpPr>
            <a:spLocks noGrp="1"/>
          </p:cNvSpPr>
          <p:nvPr>
            <p:ph type="dt" sz="half" idx="10"/>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3"/>
          <p:cNvSpPr>
            <a:spLocks noGrp="1"/>
          </p:cNvSpPr>
          <p:nvPr>
            <p:ph type="dt" sz="half" idx="2"/>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3"/>
          <p:cNvSpPr>
            <a:spLocks noGrp="1"/>
          </p:cNvSpPr>
          <p:nvPr>
            <p:ph type="dt" sz="half" idx="2"/>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1015"/>
            </a:lvl1pPr>
          </a:lstStyle>
          <a:p>
            <a:r>
              <a:rPr lang="en-US"/>
              <a:t>Click to edit Master title style</a:t>
            </a:r>
          </a:p>
        </p:txBody>
      </p:sp>
      <p:sp>
        <p:nvSpPr>
          <p:cNvPr id="3" name="Content Placeholder 2"/>
          <p:cNvSpPr>
            <a:spLocks noGrp="1"/>
          </p:cNvSpPr>
          <p:nvPr>
            <p:ph idx="1"/>
          </p:nvPr>
        </p:nvSpPr>
        <p:spPr>
          <a:xfrm>
            <a:off x="5183188" y="987433"/>
            <a:ext cx="6172200" cy="4873625"/>
          </a:xfrm>
        </p:spPr>
        <p:txBody>
          <a:bodyPr/>
          <a:lstStyle>
            <a:lvl1pPr>
              <a:defRPr sz="1015"/>
            </a:lvl1pPr>
            <a:lvl2pPr>
              <a:defRPr sz="885"/>
            </a:lvl2pPr>
            <a:lvl3pPr>
              <a:defRPr sz="760"/>
            </a:lvl3pPr>
            <a:lvl4pPr>
              <a:defRPr sz="635"/>
            </a:lvl4pPr>
            <a:lvl5pPr>
              <a:defRPr sz="635"/>
            </a:lvl5pPr>
            <a:lvl6pPr>
              <a:defRPr sz="635"/>
            </a:lvl6pPr>
            <a:lvl7pPr>
              <a:defRPr sz="635"/>
            </a:lvl7pPr>
            <a:lvl8pPr>
              <a:defRPr sz="635"/>
            </a:lvl8pPr>
            <a:lvl9pPr>
              <a:defRPr sz="63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505"/>
            </a:lvl1pPr>
            <a:lvl2pPr marL="144780" indent="0">
              <a:buNone/>
              <a:defRPr sz="445"/>
            </a:lvl2pPr>
            <a:lvl3pPr marL="289560" indent="0">
              <a:buNone/>
              <a:defRPr sz="380"/>
            </a:lvl3pPr>
            <a:lvl4pPr marL="433705" indent="0">
              <a:buNone/>
              <a:defRPr sz="315"/>
            </a:lvl4pPr>
            <a:lvl5pPr marL="578485" indent="0">
              <a:buNone/>
              <a:defRPr sz="315"/>
            </a:lvl5pPr>
            <a:lvl6pPr marL="723265" indent="0">
              <a:buNone/>
              <a:defRPr sz="315"/>
            </a:lvl6pPr>
            <a:lvl7pPr marL="868045" indent="0">
              <a:buNone/>
              <a:defRPr sz="315"/>
            </a:lvl7pPr>
            <a:lvl8pPr marL="1012825" indent="0">
              <a:buNone/>
              <a:defRPr sz="315"/>
            </a:lvl8pPr>
            <a:lvl9pPr marL="1157605" indent="0">
              <a:buNone/>
              <a:defRPr sz="315"/>
            </a:lvl9pPr>
          </a:lstStyle>
          <a:p>
            <a:pPr lvl="0"/>
            <a:r>
              <a:rPr lang="en-US"/>
              <a:t>Click to edit Master text styles</a:t>
            </a:r>
          </a:p>
        </p:txBody>
      </p:sp>
      <p:sp>
        <p:nvSpPr>
          <p:cNvPr id="8" name="Date Placeholder 3"/>
          <p:cNvSpPr>
            <a:spLocks noGrp="1"/>
          </p:cNvSpPr>
          <p:nvPr>
            <p:ph type="dt" sz="half" idx="10"/>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1015"/>
            </a:lvl1pPr>
          </a:lstStyle>
          <a:p>
            <a:r>
              <a:rPr lang="en-US"/>
              <a:t>Click to edit Master title style</a:t>
            </a:r>
          </a:p>
        </p:txBody>
      </p:sp>
      <p:sp>
        <p:nvSpPr>
          <p:cNvPr id="3" name="Picture Placeholder 2"/>
          <p:cNvSpPr>
            <a:spLocks noGrp="1"/>
          </p:cNvSpPr>
          <p:nvPr>
            <p:ph type="pic" idx="1"/>
          </p:nvPr>
        </p:nvSpPr>
        <p:spPr>
          <a:xfrm>
            <a:off x="5183188" y="987433"/>
            <a:ext cx="6172200" cy="4873625"/>
          </a:xfrm>
        </p:spPr>
        <p:txBody>
          <a:bodyPr/>
          <a:lstStyle>
            <a:lvl1pPr marL="0" indent="0">
              <a:buNone/>
              <a:defRPr sz="1015"/>
            </a:lvl1pPr>
            <a:lvl2pPr marL="144780" indent="0">
              <a:buNone/>
              <a:defRPr sz="885"/>
            </a:lvl2pPr>
            <a:lvl3pPr marL="289560" indent="0">
              <a:buNone/>
              <a:defRPr sz="760"/>
            </a:lvl3pPr>
            <a:lvl4pPr marL="433705" indent="0">
              <a:buNone/>
              <a:defRPr sz="635"/>
            </a:lvl4pPr>
            <a:lvl5pPr marL="578485" indent="0">
              <a:buNone/>
              <a:defRPr sz="635"/>
            </a:lvl5pPr>
            <a:lvl6pPr marL="723265" indent="0">
              <a:buNone/>
              <a:defRPr sz="635"/>
            </a:lvl6pPr>
            <a:lvl7pPr marL="868045" indent="0">
              <a:buNone/>
              <a:defRPr sz="635"/>
            </a:lvl7pPr>
            <a:lvl8pPr marL="1012825" indent="0">
              <a:buNone/>
              <a:defRPr sz="635"/>
            </a:lvl8pPr>
            <a:lvl9pPr marL="1157605" indent="0">
              <a:buNone/>
              <a:defRPr sz="635"/>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505"/>
            </a:lvl1pPr>
            <a:lvl2pPr marL="144780" indent="0">
              <a:buNone/>
              <a:defRPr sz="445"/>
            </a:lvl2pPr>
            <a:lvl3pPr marL="289560" indent="0">
              <a:buNone/>
              <a:defRPr sz="380"/>
            </a:lvl3pPr>
            <a:lvl4pPr marL="433705" indent="0">
              <a:buNone/>
              <a:defRPr sz="315"/>
            </a:lvl4pPr>
            <a:lvl5pPr marL="578485" indent="0">
              <a:buNone/>
              <a:defRPr sz="315"/>
            </a:lvl5pPr>
            <a:lvl6pPr marL="723265" indent="0">
              <a:buNone/>
              <a:defRPr sz="315"/>
            </a:lvl6pPr>
            <a:lvl7pPr marL="868045" indent="0">
              <a:buNone/>
              <a:defRPr sz="315"/>
            </a:lvl7pPr>
            <a:lvl8pPr marL="1012825" indent="0">
              <a:buNone/>
              <a:defRPr sz="315"/>
            </a:lvl8pPr>
            <a:lvl9pPr marL="1157605" indent="0">
              <a:buNone/>
              <a:defRPr sz="315"/>
            </a:lvl9pPr>
          </a:lstStyle>
          <a:p>
            <a:pPr lvl="0"/>
            <a:r>
              <a:rPr lang="en-US"/>
              <a:t>Click to edit Master text styles</a:t>
            </a:r>
          </a:p>
        </p:txBody>
      </p:sp>
      <p:sp>
        <p:nvSpPr>
          <p:cNvPr id="8" name="Date Placeholder 3"/>
          <p:cNvSpPr>
            <a:spLocks noGrp="1"/>
          </p:cNvSpPr>
          <p:nvPr>
            <p:ph type="dt" sz="half" idx="10"/>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2"/>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74768" y="228600"/>
            <a:ext cx="9245600" cy="990600"/>
          </a:xfrm>
          <a:prstGeom prst="rect">
            <a:avLst/>
          </a:prstGeom>
        </p:spPr>
        <p:txBody>
          <a:bodyPr/>
          <a:lstStyle>
            <a:lvl1pPr>
              <a:defRPr sz="4000"/>
            </a:lvl1pPr>
          </a:lstStyle>
          <a:p>
            <a:r>
              <a:rPr lang="en-US" dirty="0"/>
              <a:t>Click to edit Master title style</a:t>
            </a:r>
          </a:p>
        </p:txBody>
      </p:sp>
      <p:sp>
        <p:nvSpPr>
          <p:cNvPr id="3" name="TextBox 2"/>
          <p:cNvSpPr txBox="1"/>
          <p:nvPr userDrawn="1"/>
        </p:nvSpPr>
        <p:spPr>
          <a:xfrm>
            <a:off x="6197568" y="6324600"/>
            <a:ext cx="457176" cy="369332"/>
          </a:xfrm>
          <a:prstGeom prst="rect">
            <a:avLst/>
          </a:prstGeom>
          <a:noFill/>
        </p:spPr>
        <p:txBody>
          <a:bodyPr wrap="none" rtlCol="0">
            <a:spAutoFit/>
          </a:bodyPr>
          <a:lstStyle/>
          <a:p>
            <a:fld id="{F6F61CC1-3BFD-493C-9F42-4C5F2B8CD5D2}" type="slidenum">
              <a:rPr lang="en-US" sz="1800" smtClean="0">
                <a:solidFill>
                  <a:prstClr val="white"/>
                </a:solidFill>
              </a:rPr>
              <a:t>‹#›</a:t>
            </a:fld>
            <a:endParaRPr lang="en-US" sz="1800" dirty="0">
              <a:solidFill>
                <a:prstClr val="white"/>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3"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2"/>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4"/>
            <a:ext cx="10363200" cy="1470025"/>
          </a:xfrm>
        </p:spPr>
        <p:txBody>
          <a:bodyPr/>
          <a:lstStyle>
            <a:lvl1pPr>
              <a:defRPr cap="all" baseline="0"/>
            </a:lvl1p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193040" indent="0" algn="ctr">
              <a:buNone/>
              <a:defRPr>
                <a:solidFill>
                  <a:schemeClr val="tx1">
                    <a:tint val="75000"/>
                  </a:schemeClr>
                </a:solidFill>
              </a:defRPr>
            </a:lvl2pPr>
            <a:lvl3pPr marL="386080" indent="0" algn="ctr">
              <a:buNone/>
              <a:defRPr>
                <a:solidFill>
                  <a:schemeClr val="tx1">
                    <a:tint val="75000"/>
                  </a:schemeClr>
                </a:solidFill>
              </a:defRPr>
            </a:lvl3pPr>
            <a:lvl4pPr marL="578485" indent="0" algn="ctr">
              <a:buNone/>
              <a:defRPr>
                <a:solidFill>
                  <a:schemeClr val="tx1">
                    <a:tint val="75000"/>
                  </a:schemeClr>
                </a:solidFill>
              </a:defRPr>
            </a:lvl4pPr>
            <a:lvl5pPr marL="771525" indent="0" algn="ctr">
              <a:buNone/>
              <a:defRPr>
                <a:solidFill>
                  <a:schemeClr val="tx1">
                    <a:tint val="75000"/>
                  </a:schemeClr>
                </a:solidFill>
              </a:defRPr>
            </a:lvl5pPr>
            <a:lvl6pPr marL="964565" indent="0" algn="ctr">
              <a:buNone/>
              <a:defRPr>
                <a:solidFill>
                  <a:schemeClr val="tx1">
                    <a:tint val="75000"/>
                  </a:schemeClr>
                </a:solidFill>
              </a:defRPr>
            </a:lvl6pPr>
            <a:lvl7pPr marL="1157605" indent="0" algn="ctr">
              <a:buNone/>
              <a:defRPr>
                <a:solidFill>
                  <a:schemeClr val="tx1">
                    <a:tint val="75000"/>
                  </a:schemeClr>
                </a:solidFill>
              </a:defRPr>
            </a:lvl7pPr>
            <a:lvl8pPr marL="1350010" indent="0" algn="ctr">
              <a:buNone/>
              <a:defRPr>
                <a:solidFill>
                  <a:schemeClr val="tx1">
                    <a:tint val="75000"/>
                  </a:schemeClr>
                </a:solidFill>
              </a:defRPr>
            </a:lvl8pPr>
            <a:lvl9pPr marL="1543050" indent="0" algn="ctr">
              <a:buNone/>
              <a:defRPr>
                <a:solidFill>
                  <a:schemeClr val="tx1">
                    <a:tint val="75000"/>
                  </a:schemeClr>
                </a:solidFill>
              </a:defRPr>
            </a:lvl9pPr>
          </a:lstStyle>
          <a:p>
            <a:r>
              <a:rPr lang="en-US"/>
              <a:t>Click to edit Master subtitle style</a:t>
            </a:r>
          </a:p>
        </p:txBody>
      </p:sp>
    </p:spTree>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2_Title Slide">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76200"/>
            <a:ext cx="10972800" cy="1143000"/>
          </a:xfrm>
          <a:prstGeom prst="rect">
            <a:avLst/>
          </a:prstGeom>
        </p:spPr>
        <p:txBody>
          <a:bodyPr vert="horz" lIns="91440" tIns="45720" rIns="91440" bIns="45720" rtlCol="0" anchor="ctr">
            <a:normAutofit/>
          </a:bodyPr>
          <a:lstStyle>
            <a:lvl1pPr>
              <a:defRPr sz="1690"/>
            </a:lvl1pPr>
          </a:lstStyle>
          <a:p>
            <a:r>
              <a:rPr lang="en-US"/>
              <a:t>Click to edit Master title style</a:t>
            </a:r>
            <a:endParaRPr lang="en-US" dirty="0"/>
          </a:p>
        </p:txBody>
      </p:sp>
      <p:sp>
        <p:nvSpPr>
          <p:cNvPr id="3" name="Text Placeholder 2"/>
          <p:cNvSpPr>
            <a:spLocks noGrp="1"/>
          </p:cNvSpPr>
          <p:nvPr>
            <p:ph idx="1"/>
          </p:nvPr>
        </p:nvSpPr>
        <p:spPr>
          <a:xfrm>
            <a:off x="609600" y="1219200"/>
            <a:ext cx="10972800" cy="4343400"/>
          </a:xfrm>
          <a:prstGeom prst="rect">
            <a:avLst/>
          </a:prstGeom>
        </p:spPr>
        <p:txBody>
          <a:bodyPr vert="horz" lIns="91440" tIns="45720" rIns="91440" bIns="45720" rtlCol="0">
            <a:normAutofit/>
          </a:bodyPr>
          <a:lstStyle>
            <a:lvl1pPr>
              <a:defRPr>
                <a:solidFill>
                  <a:srgbClr val="000000"/>
                </a:solidFill>
              </a:defRPr>
            </a:lvl1pPr>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3"/>
          <p:cNvSpPr txBox="1"/>
          <p:nvPr/>
        </p:nvSpPr>
        <p:spPr>
          <a:xfrm>
            <a:off x="6197568" y="6324602"/>
            <a:ext cx="300082" cy="209288"/>
          </a:xfrm>
          <a:prstGeom prst="rect">
            <a:avLst/>
          </a:prstGeom>
          <a:noFill/>
        </p:spPr>
        <p:txBody>
          <a:bodyPr wrap="none" rtlCol="0">
            <a:spAutoFit/>
          </a:bodyPr>
          <a:lstStyle/>
          <a:p>
            <a:fld id="{F6F61CC1-3BFD-493C-9F42-4C5F2B8CD5D2}" type="slidenum">
              <a:rPr lang="en-US" sz="760" smtClean="0">
                <a:solidFill>
                  <a:prstClr val="white"/>
                </a:solidFill>
              </a:rPr>
              <a:t>‹#›</a:t>
            </a:fld>
            <a:endParaRPr lang="en-US" sz="760" dirty="0">
              <a:solidFill>
                <a:prstClr val="white"/>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extBox 1"/>
          <p:cNvSpPr txBox="1"/>
          <p:nvPr/>
        </p:nvSpPr>
        <p:spPr>
          <a:xfrm>
            <a:off x="6197568" y="6324602"/>
            <a:ext cx="300082" cy="209288"/>
          </a:xfrm>
          <a:prstGeom prst="rect">
            <a:avLst/>
          </a:prstGeom>
          <a:noFill/>
        </p:spPr>
        <p:txBody>
          <a:bodyPr wrap="none" rtlCol="0">
            <a:spAutoFit/>
          </a:bodyPr>
          <a:lstStyle/>
          <a:p>
            <a:fld id="{F6F61CC1-3BFD-493C-9F42-4C5F2B8CD5D2}" type="slidenum">
              <a:rPr lang="en-US" sz="760" smtClean="0">
                <a:solidFill>
                  <a:prstClr val="white"/>
                </a:solidFill>
              </a:rPr>
              <a:t>‹#›</a:t>
            </a:fld>
            <a:endParaRPr lang="en-US" sz="760" dirty="0">
              <a:solidFill>
                <a:prstClr val="white"/>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04800"/>
            <a:ext cx="10515600" cy="930274"/>
          </a:xfrm>
          <a:prstGeom prst="rect">
            <a:avLst/>
          </a:prstGeom>
        </p:spPr>
        <p:txBody>
          <a:bodyPr/>
          <a:lstStyle>
            <a:lvl1pPr>
              <a:defRPr sz="1520"/>
            </a:lvl1pPr>
          </a:lstStyle>
          <a:p>
            <a:r>
              <a:rPr lang="en-US"/>
              <a:t>Click to edit Master title style</a:t>
            </a:r>
          </a:p>
        </p:txBody>
      </p:sp>
      <p:sp>
        <p:nvSpPr>
          <p:cNvPr id="3" name="Content Placeholder 2"/>
          <p:cNvSpPr>
            <a:spLocks noGrp="1"/>
          </p:cNvSpPr>
          <p:nvPr>
            <p:ph idx="1"/>
          </p:nvPr>
        </p:nvSpPr>
        <p:spPr>
          <a:xfrm>
            <a:off x="838200" y="1219200"/>
            <a:ext cx="10541000" cy="4572001"/>
          </a:xfrm>
          <a:prstGeom prst="rect">
            <a:avLst/>
          </a:prstGeom>
        </p:spPr>
        <p:txBody>
          <a:bodyPr/>
          <a:lstStyle>
            <a:lvl1pPr>
              <a:defRPr sz="1265">
                <a:solidFill>
                  <a:schemeClr val="bg2">
                    <a:lumMod val="10000"/>
                  </a:schemeClr>
                </a:solidFill>
              </a:defRPr>
            </a:lvl1pPr>
            <a:lvl2pPr>
              <a:defRPr sz="1180">
                <a:solidFill>
                  <a:schemeClr val="bg2">
                    <a:lumMod val="10000"/>
                  </a:schemeClr>
                </a:solidFill>
              </a:defRPr>
            </a:lvl2pPr>
            <a:lvl3pPr>
              <a:defRPr sz="1095">
                <a:solidFill>
                  <a:schemeClr val="bg2">
                    <a:lumMod val="10000"/>
                  </a:schemeClr>
                </a:solidFill>
              </a:defRPr>
            </a:lvl3pPr>
            <a:lvl4pPr>
              <a:defRPr sz="1015">
                <a:solidFill>
                  <a:schemeClr val="bg2">
                    <a:lumMod val="10000"/>
                  </a:schemeClr>
                </a:solidFill>
              </a:defRPr>
            </a:lvl4pPr>
            <a:lvl5pPr>
              <a:defRPr>
                <a:solidFill>
                  <a:schemeClr val="bg2">
                    <a:lumMod val="1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p:nvSpPr>
        <p:spPr>
          <a:xfrm>
            <a:off x="6197568" y="6324602"/>
            <a:ext cx="300082" cy="209288"/>
          </a:xfrm>
          <a:prstGeom prst="rect">
            <a:avLst/>
          </a:prstGeom>
          <a:noFill/>
        </p:spPr>
        <p:txBody>
          <a:bodyPr wrap="none" rtlCol="0">
            <a:spAutoFit/>
          </a:bodyPr>
          <a:lstStyle/>
          <a:p>
            <a:fld id="{F6F61CC1-3BFD-493C-9F42-4C5F2B8CD5D2}" type="slidenum">
              <a:rPr lang="en-US" sz="760" smtClean="0">
                <a:solidFill>
                  <a:prstClr val="white"/>
                </a:solidFill>
              </a:rPr>
              <a:t>‹#›</a:t>
            </a:fld>
            <a:endParaRPr lang="en-US" sz="760" dirty="0">
              <a:solidFill>
                <a:prstClr val="white"/>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74768" y="228600"/>
            <a:ext cx="9245600" cy="990600"/>
          </a:xfrm>
          <a:prstGeom prst="rect">
            <a:avLst/>
          </a:prstGeom>
        </p:spPr>
        <p:txBody>
          <a:bodyPr/>
          <a:lstStyle>
            <a:lvl1pPr>
              <a:defRPr sz="1690"/>
            </a:lvl1pPr>
          </a:lstStyle>
          <a:p>
            <a:r>
              <a:rPr lang="en-US"/>
              <a:t>Click to edit Master title style</a:t>
            </a:r>
            <a:endParaRPr lang="en-US" dirty="0"/>
          </a:p>
        </p:txBody>
      </p:sp>
      <p:sp>
        <p:nvSpPr>
          <p:cNvPr id="3" name="TextBox 2"/>
          <p:cNvSpPr txBox="1"/>
          <p:nvPr/>
        </p:nvSpPr>
        <p:spPr>
          <a:xfrm>
            <a:off x="6197568" y="6324602"/>
            <a:ext cx="300082" cy="209288"/>
          </a:xfrm>
          <a:prstGeom prst="rect">
            <a:avLst/>
          </a:prstGeom>
          <a:noFill/>
        </p:spPr>
        <p:txBody>
          <a:bodyPr wrap="none" rtlCol="0">
            <a:spAutoFit/>
          </a:bodyPr>
          <a:lstStyle/>
          <a:p>
            <a:fld id="{F6F61CC1-3BFD-493C-9F42-4C5F2B8CD5D2}" type="slidenum">
              <a:rPr lang="en-US" sz="760" smtClean="0">
                <a:solidFill>
                  <a:prstClr val="white"/>
                </a:solidFill>
              </a:rPr>
              <a:t>‹#›</a:t>
            </a:fld>
            <a:endParaRPr lang="en-US" sz="760" dirty="0">
              <a:solidFill>
                <a:prstClr val="white"/>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253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1015"/>
            </a:lvl1pPr>
            <a:lvl2pPr marL="193040" indent="0" algn="ctr">
              <a:buNone/>
              <a:defRPr sz="845"/>
            </a:lvl2pPr>
            <a:lvl3pPr marL="386080" indent="0" algn="ctr">
              <a:buNone/>
              <a:defRPr sz="760"/>
            </a:lvl3pPr>
            <a:lvl4pPr marL="578485" indent="0" algn="ctr">
              <a:buNone/>
              <a:defRPr sz="675"/>
            </a:lvl4pPr>
            <a:lvl5pPr marL="771525" indent="0" algn="ctr">
              <a:buNone/>
              <a:defRPr sz="675"/>
            </a:lvl5pPr>
            <a:lvl6pPr marL="964565" indent="0" algn="ctr">
              <a:buNone/>
              <a:defRPr sz="675"/>
            </a:lvl6pPr>
            <a:lvl7pPr marL="1157605" indent="0" algn="ctr">
              <a:buNone/>
              <a:defRPr sz="675"/>
            </a:lvl7pPr>
            <a:lvl8pPr marL="1350010" indent="0" algn="ctr">
              <a:buNone/>
              <a:defRPr sz="675"/>
            </a:lvl8pPr>
            <a:lvl9pPr marL="1543050" indent="0" algn="ctr">
              <a:buNone/>
              <a:defRPr sz="675"/>
            </a:lvl9pPr>
          </a:lstStyle>
          <a:p>
            <a:r>
              <a:rPr lang="en-US"/>
              <a:t>Click to edit Master subtitle style</a:t>
            </a:r>
          </a:p>
        </p:txBody>
      </p:sp>
      <p:sp>
        <p:nvSpPr>
          <p:cNvPr id="8" name="Date Placeholder 3"/>
          <p:cNvSpPr>
            <a:spLocks noGrp="1"/>
          </p:cNvSpPr>
          <p:nvPr>
            <p:ph type="dt" sz="half" idx="2"/>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2"/>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76200"/>
            <a:ext cx="10972800" cy="1143000"/>
          </a:xfrm>
          <a:prstGeom prst="rect">
            <a:avLst/>
          </a:prstGeom>
        </p:spPr>
        <p:txBody>
          <a:bodyPr vert="horz" lIns="91440" tIns="45720" rIns="91440" bIns="45720" rtlCol="0" anchor="ctr">
            <a:normAutofit/>
          </a:bodyPr>
          <a:lstStyle>
            <a:lvl1pPr>
              <a:defRPr sz="4000"/>
            </a:lvl1pPr>
          </a:lstStyle>
          <a:p>
            <a:r>
              <a:rPr lang="en-US" dirty="0"/>
              <a:t>Click to edit Master title style</a:t>
            </a:r>
          </a:p>
        </p:txBody>
      </p:sp>
      <p:sp>
        <p:nvSpPr>
          <p:cNvPr id="3" name="Text Placeholder 2"/>
          <p:cNvSpPr>
            <a:spLocks noGrp="1"/>
          </p:cNvSpPr>
          <p:nvPr>
            <p:ph idx="1"/>
          </p:nvPr>
        </p:nvSpPr>
        <p:spPr>
          <a:xfrm>
            <a:off x="609600" y="1219200"/>
            <a:ext cx="10972800" cy="4343400"/>
          </a:xfrm>
          <a:prstGeom prst="rect">
            <a:avLst/>
          </a:prstGeom>
        </p:spPr>
        <p:txBody>
          <a:bodyPr vert="horz" lIns="91440" tIns="45720" rIns="91440" bIns="45720" rtlCol="0">
            <a:normAutofit/>
          </a:bodyPr>
          <a:lstStyle>
            <a:lvl1pPr>
              <a:defRPr>
                <a:solidFill>
                  <a:srgbClr val="000000"/>
                </a:solidFill>
              </a:defRPr>
            </a:lvl1pPr>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3"/>
          <p:cNvSpPr txBox="1"/>
          <p:nvPr userDrawn="1"/>
        </p:nvSpPr>
        <p:spPr>
          <a:xfrm>
            <a:off x="6197568" y="6324600"/>
            <a:ext cx="457176" cy="369332"/>
          </a:xfrm>
          <a:prstGeom prst="rect">
            <a:avLst/>
          </a:prstGeom>
          <a:noFill/>
        </p:spPr>
        <p:txBody>
          <a:bodyPr wrap="none" rtlCol="0">
            <a:spAutoFit/>
          </a:bodyPr>
          <a:lstStyle/>
          <a:p>
            <a:fld id="{F6F61CC1-3BFD-493C-9F42-4C5F2B8CD5D2}" type="slidenum">
              <a:rPr lang="en-US" sz="1800" smtClean="0">
                <a:solidFill>
                  <a:prstClr val="white"/>
                </a:solidFill>
              </a:rPr>
              <a:t>‹#›</a:t>
            </a:fld>
            <a:endParaRPr lang="en-US" sz="1800" dirty="0">
              <a:solidFill>
                <a:prstClr val="white"/>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4"/>
            <a:ext cx="10515600" cy="2852737"/>
          </a:xfrm>
        </p:spPr>
        <p:txBody>
          <a:bodyPr anchor="b"/>
          <a:lstStyle>
            <a:lvl1pPr>
              <a:defRPr sz="2530"/>
            </a:lvl1pPr>
          </a:lstStyle>
          <a:p>
            <a:r>
              <a:rPr lang="en-US"/>
              <a:t>Click to edit Master title style</a:t>
            </a:r>
          </a:p>
        </p:txBody>
      </p:sp>
      <p:sp>
        <p:nvSpPr>
          <p:cNvPr id="3" name="Text Placeholder 2"/>
          <p:cNvSpPr>
            <a:spLocks noGrp="1"/>
          </p:cNvSpPr>
          <p:nvPr>
            <p:ph type="body" idx="1"/>
          </p:nvPr>
        </p:nvSpPr>
        <p:spPr>
          <a:xfrm>
            <a:off x="831851" y="4589469"/>
            <a:ext cx="10515600" cy="1500187"/>
          </a:xfrm>
        </p:spPr>
        <p:txBody>
          <a:bodyPr/>
          <a:lstStyle>
            <a:lvl1pPr marL="0" indent="0">
              <a:buNone/>
              <a:defRPr sz="1015">
                <a:solidFill>
                  <a:schemeClr val="tx1">
                    <a:tint val="75000"/>
                  </a:schemeClr>
                </a:solidFill>
              </a:defRPr>
            </a:lvl1pPr>
            <a:lvl2pPr marL="193040" indent="0">
              <a:buNone/>
              <a:defRPr sz="845">
                <a:solidFill>
                  <a:schemeClr val="tx1">
                    <a:tint val="75000"/>
                  </a:schemeClr>
                </a:solidFill>
              </a:defRPr>
            </a:lvl2pPr>
            <a:lvl3pPr marL="386080" indent="0">
              <a:buNone/>
              <a:defRPr sz="760">
                <a:solidFill>
                  <a:schemeClr val="tx1">
                    <a:tint val="75000"/>
                  </a:schemeClr>
                </a:solidFill>
              </a:defRPr>
            </a:lvl3pPr>
            <a:lvl4pPr marL="578485" indent="0">
              <a:buNone/>
              <a:defRPr sz="675">
                <a:solidFill>
                  <a:schemeClr val="tx1">
                    <a:tint val="75000"/>
                  </a:schemeClr>
                </a:solidFill>
              </a:defRPr>
            </a:lvl4pPr>
            <a:lvl5pPr marL="771525" indent="0">
              <a:buNone/>
              <a:defRPr sz="675">
                <a:solidFill>
                  <a:schemeClr val="tx1">
                    <a:tint val="75000"/>
                  </a:schemeClr>
                </a:solidFill>
              </a:defRPr>
            </a:lvl5pPr>
            <a:lvl6pPr marL="964565" indent="0">
              <a:buNone/>
              <a:defRPr sz="675">
                <a:solidFill>
                  <a:schemeClr val="tx1">
                    <a:tint val="75000"/>
                  </a:schemeClr>
                </a:solidFill>
              </a:defRPr>
            </a:lvl6pPr>
            <a:lvl7pPr marL="1157605" indent="0">
              <a:buNone/>
              <a:defRPr sz="675">
                <a:solidFill>
                  <a:schemeClr val="tx1">
                    <a:tint val="75000"/>
                  </a:schemeClr>
                </a:solidFill>
              </a:defRPr>
            </a:lvl7pPr>
            <a:lvl8pPr marL="1350010" indent="0">
              <a:buNone/>
              <a:defRPr sz="675">
                <a:solidFill>
                  <a:schemeClr val="tx1">
                    <a:tint val="75000"/>
                  </a:schemeClr>
                </a:solidFill>
              </a:defRPr>
            </a:lvl8pPr>
            <a:lvl9pPr marL="1543050" indent="0">
              <a:buNone/>
              <a:defRPr sz="675">
                <a:solidFill>
                  <a:schemeClr val="tx1">
                    <a:tint val="75000"/>
                  </a:schemeClr>
                </a:solidFill>
              </a:defRPr>
            </a:lvl9pPr>
          </a:lstStyle>
          <a:p>
            <a:pPr lvl="0"/>
            <a:r>
              <a:rPr lang="en-US"/>
              <a:t>Click to edit Master text styles</a:t>
            </a:r>
          </a:p>
        </p:txBody>
      </p:sp>
      <p:sp>
        <p:nvSpPr>
          <p:cNvPr id="7" name="Date Placeholder 3"/>
          <p:cNvSpPr>
            <a:spLocks noGrp="1"/>
          </p:cNvSpPr>
          <p:nvPr>
            <p:ph type="dt" sz="half" idx="2"/>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3"/>
          <p:cNvSpPr>
            <a:spLocks noGrp="1"/>
          </p:cNvSpPr>
          <p:nvPr>
            <p:ph type="dt" sz="half" idx="10"/>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1015" b="1"/>
            </a:lvl1pPr>
            <a:lvl2pPr marL="193040" indent="0">
              <a:buNone/>
              <a:defRPr sz="845" b="1"/>
            </a:lvl2pPr>
            <a:lvl3pPr marL="386080" indent="0">
              <a:buNone/>
              <a:defRPr sz="760" b="1"/>
            </a:lvl3pPr>
            <a:lvl4pPr marL="578485" indent="0">
              <a:buNone/>
              <a:defRPr sz="675" b="1"/>
            </a:lvl4pPr>
            <a:lvl5pPr marL="771525" indent="0">
              <a:buNone/>
              <a:defRPr sz="675" b="1"/>
            </a:lvl5pPr>
            <a:lvl6pPr marL="964565" indent="0">
              <a:buNone/>
              <a:defRPr sz="675" b="1"/>
            </a:lvl6pPr>
            <a:lvl7pPr marL="1157605" indent="0">
              <a:buNone/>
              <a:defRPr sz="675" b="1"/>
            </a:lvl7pPr>
            <a:lvl8pPr marL="1350010" indent="0">
              <a:buNone/>
              <a:defRPr sz="675" b="1"/>
            </a:lvl8pPr>
            <a:lvl9pPr marL="1543050" indent="0">
              <a:buNone/>
              <a:defRPr sz="675"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3" y="1681163"/>
            <a:ext cx="5183188" cy="823912"/>
          </a:xfrm>
        </p:spPr>
        <p:txBody>
          <a:bodyPr anchor="b"/>
          <a:lstStyle>
            <a:lvl1pPr marL="0" indent="0">
              <a:buNone/>
              <a:defRPr sz="1015" b="1"/>
            </a:lvl1pPr>
            <a:lvl2pPr marL="193040" indent="0">
              <a:buNone/>
              <a:defRPr sz="845" b="1"/>
            </a:lvl2pPr>
            <a:lvl3pPr marL="386080" indent="0">
              <a:buNone/>
              <a:defRPr sz="760" b="1"/>
            </a:lvl3pPr>
            <a:lvl4pPr marL="578485" indent="0">
              <a:buNone/>
              <a:defRPr sz="675" b="1"/>
            </a:lvl4pPr>
            <a:lvl5pPr marL="771525" indent="0">
              <a:buNone/>
              <a:defRPr sz="675" b="1"/>
            </a:lvl5pPr>
            <a:lvl6pPr marL="964565" indent="0">
              <a:buNone/>
              <a:defRPr sz="675" b="1"/>
            </a:lvl6pPr>
            <a:lvl7pPr marL="1157605" indent="0">
              <a:buNone/>
              <a:defRPr sz="675" b="1"/>
            </a:lvl7pPr>
            <a:lvl8pPr marL="1350010" indent="0">
              <a:buNone/>
              <a:defRPr sz="675" b="1"/>
            </a:lvl8pPr>
            <a:lvl9pPr marL="1543050" indent="0">
              <a:buNone/>
              <a:defRPr sz="675" b="1"/>
            </a:lvl9pPr>
          </a:lstStyle>
          <a:p>
            <a:pPr lvl="0"/>
            <a:r>
              <a:rPr lang="en-US"/>
              <a:t>Click to edit Master text styles</a:t>
            </a:r>
          </a:p>
        </p:txBody>
      </p:sp>
      <p:sp>
        <p:nvSpPr>
          <p:cNvPr id="6" name="Content Placeholder 5"/>
          <p:cNvSpPr>
            <a:spLocks noGrp="1"/>
          </p:cNvSpPr>
          <p:nvPr>
            <p:ph sz="quarter" idx="4"/>
          </p:nvPr>
        </p:nvSpPr>
        <p:spPr>
          <a:xfrm>
            <a:off x="6172203"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3"/>
          <p:cNvSpPr>
            <a:spLocks noGrp="1"/>
          </p:cNvSpPr>
          <p:nvPr>
            <p:ph type="dt" sz="half" idx="10"/>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3"/>
          <p:cNvSpPr>
            <a:spLocks noGrp="1"/>
          </p:cNvSpPr>
          <p:nvPr>
            <p:ph type="dt" sz="half" idx="2"/>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3"/>
          <p:cNvSpPr>
            <a:spLocks noGrp="1"/>
          </p:cNvSpPr>
          <p:nvPr>
            <p:ph type="dt" sz="half" idx="2"/>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1350"/>
            </a:lvl1pPr>
          </a:lstStyle>
          <a:p>
            <a:r>
              <a:rPr lang="en-US"/>
              <a:t>Click to edit Master title style</a:t>
            </a:r>
          </a:p>
        </p:txBody>
      </p:sp>
      <p:sp>
        <p:nvSpPr>
          <p:cNvPr id="3" name="Content Placeholder 2"/>
          <p:cNvSpPr>
            <a:spLocks noGrp="1"/>
          </p:cNvSpPr>
          <p:nvPr>
            <p:ph idx="1"/>
          </p:nvPr>
        </p:nvSpPr>
        <p:spPr>
          <a:xfrm>
            <a:off x="5183188" y="987431"/>
            <a:ext cx="6172200" cy="4873625"/>
          </a:xfrm>
        </p:spPr>
        <p:txBody>
          <a:bodyPr/>
          <a:lstStyle>
            <a:lvl1pPr>
              <a:defRPr sz="1350"/>
            </a:lvl1pPr>
            <a:lvl2pPr>
              <a:defRPr sz="1180"/>
            </a:lvl2pPr>
            <a:lvl3pPr>
              <a:defRPr sz="1015"/>
            </a:lvl3pPr>
            <a:lvl4pPr>
              <a:defRPr sz="845"/>
            </a:lvl4pPr>
            <a:lvl5pPr>
              <a:defRPr sz="845"/>
            </a:lvl5pPr>
            <a:lvl6pPr>
              <a:defRPr sz="845"/>
            </a:lvl6pPr>
            <a:lvl7pPr>
              <a:defRPr sz="845"/>
            </a:lvl7pPr>
            <a:lvl8pPr>
              <a:defRPr sz="845"/>
            </a:lvl8pPr>
            <a:lvl9pPr>
              <a:defRPr sz="84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675"/>
            </a:lvl1pPr>
            <a:lvl2pPr marL="193040" indent="0">
              <a:buNone/>
              <a:defRPr sz="590"/>
            </a:lvl2pPr>
            <a:lvl3pPr marL="386080" indent="0">
              <a:buNone/>
              <a:defRPr sz="505"/>
            </a:lvl3pPr>
            <a:lvl4pPr marL="578485" indent="0">
              <a:buNone/>
              <a:defRPr sz="420"/>
            </a:lvl4pPr>
            <a:lvl5pPr marL="771525" indent="0">
              <a:buNone/>
              <a:defRPr sz="420"/>
            </a:lvl5pPr>
            <a:lvl6pPr marL="964565" indent="0">
              <a:buNone/>
              <a:defRPr sz="420"/>
            </a:lvl6pPr>
            <a:lvl7pPr marL="1157605" indent="0">
              <a:buNone/>
              <a:defRPr sz="420"/>
            </a:lvl7pPr>
            <a:lvl8pPr marL="1350010" indent="0">
              <a:buNone/>
              <a:defRPr sz="420"/>
            </a:lvl8pPr>
            <a:lvl9pPr marL="1543050" indent="0">
              <a:buNone/>
              <a:defRPr sz="420"/>
            </a:lvl9pPr>
          </a:lstStyle>
          <a:p>
            <a:pPr lvl="0"/>
            <a:r>
              <a:rPr lang="en-US"/>
              <a:t>Click to edit Master text styles</a:t>
            </a:r>
          </a:p>
        </p:txBody>
      </p:sp>
      <p:sp>
        <p:nvSpPr>
          <p:cNvPr id="8" name="Date Placeholder 3"/>
          <p:cNvSpPr>
            <a:spLocks noGrp="1"/>
          </p:cNvSpPr>
          <p:nvPr>
            <p:ph type="dt" sz="half" idx="10"/>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1350"/>
            </a:lvl1pPr>
          </a:lstStyle>
          <a:p>
            <a:r>
              <a:rPr lang="en-US"/>
              <a:t>Click to edit Master title style</a:t>
            </a:r>
          </a:p>
        </p:txBody>
      </p:sp>
      <p:sp>
        <p:nvSpPr>
          <p:cNvPr id="3" name="Picture Placeholder 2"/>
          <p:cNvSpPr>
            <a:spLocks noGrp="1"/>
          </p:cNvSpPr>
          <p:nvPr>
            <p:ph type="pic" idx="1"/>
          </p:nvPr>
        </p:nvSpPr>
        <p:spPr>
          <a:xfrm>
            <a:off x="5183188" y="987431"/>
            <a:ext cx="6172200" cy="4873625"/>
          </a:xfrm>
        </p:spPr>
        <p:txBody>
          <a:bodyPr/>
          <a:lstStyle>
            <a:lvl1pPr marL="0" indent="0">
              <a:buNone/>
              <a:defRPr sz="1350"/>
            </a:lvl1pPr>
            <a:lvl2pPr marL="193040" indent="0">
              <a:buNone/>
              <a:defRPr sz="1180"/>
            </a:lvl2pPr>
            <a:lvl3pPr marL="386080" indent="0">
              <a:buNone/>
              <a:defRPr sz="1015"/>
            </a:lvl3pPr>
            <a:lvl4pPr marL="578485" indent="0">
              <a:buNone/>
              <a:defRPr sz="845"/>
            </a:lvl4pPr>
            <a:lvl5pPr marL="771525" indent="0">
              <a:buNone/>
              <a:defRPr sz="845"/>
            </a:lvl5pPr>
            <a:lvl6pPr marL="964565" indent="0">
              <a:buNone/>
              <a:defRPr sz="845"/>
            </a:lvl6pPr>
            <a:lvl7pPr marL="1157605" indent="0">
              <a:buNone/>
              <a:defRPr sz="845"/>
            </a:lvl7pPr>
            <a:lvl8pPr marL="1350010" indent="0">
              <a:buNone/>
              <a:defRPr sz="845"/>
            </a:lvl8pPr>
            <a:lvl9pPr marL="1543050" indent="0">
              <a:buNone/>
              <a:defRPr sz="845"/>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675"/>
            </a:lvl1pPr>
            <a:lvl2pPr marL="193040" indent="0">
              <a:buNone/>
              <a:defRPr sz="590"/>
            </a:lvl2pPr>
            <a:lvl3pPr marL="386080" indent="0">
              <a:buNone/>
              <a:defRPr sz="505"/>
            </a:lvl3pPr>
            <a:lvl4pPr marL="578485" indent="0">
              <a:buNone/>
              <a:defRPr sz="420"/>
            </a:lvl4pPr>
            <a:lvl5pPr marL="771525" indent="0">
              <a:buNone/>
              <a:defRPr sz="420"/>
            </a:lvl5pPr>
            <a:lvl6pPr marL="964565" indent="0">
              <a:buNone/>
              <a:defRPr sz="420"/>
            </a:lvl6pPr>
            <a:lvl7pPr marL="1157605" indent="0">
              <a:buNone/>
              <a:defRPr sz="420"/>
            </a:lvl7pPr>
            <a:lvl8pPr marL="1350010" indent="0">
              <a:buNone/>
              <a:defRPr sz="420"/>
            </a:lvl8pPr>
            <a:lvl9pPr marL="1543050" indent="0">
              <a:buNone/>
              <a:defRPr sz="420"/>
            </a:lvl9pPr>
          </a:lstStyle>
          <a:p>
            <a:pPr lvl="0"/>
            <a:r>
              <a:rPr lang="en-US"/>
              <a:t>Click to edit Master text styles</a:t>
            </a:r>
          </a:p>
        </p:txBody>
      </p:sp>
      <p:sp>
        <p:nvSpPr>
          <p:cNvPr id="8" name="Date Placeholder 3"/>
          <p:cNvSpPr>
            <a:spLocks noGrp="1"/>
          </p:cNvSpPr>
          <p:nvPr>
            <p:ph type="dt" sz="half" idx="10"/>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2"/>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3"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2"/>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76200"/>
            <a:ext cx="10972800" cy="1143000"/>
          </a:xfrm>
          <a:prstGeom prst="rect">
            <a:avLst/>
          </a:prstGeom>
        </p:spPr>
        <p:txBody>
          <a:bodyPr vert="horz" lIns="91440" tIns="45720" rIns="91440" bIns="45720" rtlCol="0" anchor="ctr">
            <a:normAutofit/>
          </a:bodyPr>
          <a:lstStyle>
            <a:lvl1pPr>
              <a:defRPr sz="4000"/>
            </a:lvl1pPr>
          </a:lstStyle>
          <a:p>
            <a:r>
              <a:rPr lang="en-US" dirty="0"/>
              <a:t>Click to edit Master title style</a:t>
            </a:r>
          </a:p>
        </p:txBody>
      </p:sp>
      <p:sp>
        <p:nvSpPr>
          <p:cNvPr id="3" name="Text Placeholder 2"/>
          <p:cNvSpPr>
            <a:spLocks noGrp="1"/>
          </p:cNvSpPr>
          <p:nvPr>
            <p:ph idx="1"/>
          </p:nvPr>
        </p:nvSpPr>
        <p:spPr>
          <a:xfrm>
            <a:off x="609600" y="1219200"/>
            <a:ext cx="10972800" cy="4343400"/>
          </a:xfrm>
          <a:prstGeom prst="rect">
            <a:avLst/>
          </a:prstGeom>
        </p:spPr>
        <p:txBody>
          <a:bodyPr vert="horz" lIns="91440" tIns="45720" rIns="91440" bIns="45720" rtlCol="0">
            <a:normAutofit/>
          </a:bodyPr>
          <a:lstStyle>
            <a:lvl1pPr>
              <a:defRPr>
                <a:solidFill>
                  <a:srgbClr val="000000"/>
                </a:solidFill>
              </a:defRPr>
            </a:lvl1pPr>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3"/>
          <p:cNvSpPr txBox="1"/>
          <p:nvPr userDrawn="1"/>
        </p:nvSpPr>
        <p:spPr>
          <a:xfrm>
            <a:off x="6197568" y="6324600"/>
            <a:ext cx="457176" cy="369332"/>
          </a:xfrm>
          <a:prstGeom prst="rect">
            <a:avLst/>
          </a:prstGeom>
          <a:noFill/>
        </p:spPr>
        <p:txBody>
          <a:bodyPr wrap="none" rtlCol="0">
            <a:spAutoFit/>
          </a:bodyPr>
          <a:lstStyle/>
          <a:p>
            <a:fld id="{F6F61CC1-3BFD-493C-9F42-4C5F2B8CD5D2}" type="slidenum">
              <a:rPr lang="en-US" sz="1800" smtClean="0">
                <a:solidFill>
                  <a:prstClr val="white"/>
                </a:solidFill>
              </a:rPr>
              <a:t>‹#›</a:t>
            </a:fld>
            <a:endParaRPr lang="en-US" sz="1800" dirty="0">
              <a:solidFill>
                <a:prstClr val="white"/>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04800"/>
            <a:ext cx="10515600" cy="930274"/>
          </a:xfrm>
          <a:prstGeom prst="rect">
            <a:avLst/>
          </a:prstGeom>
        </p:spPr>
        <p:txBody>
          <a:bodyPr/>
          <a:lstStyle>
            <a:lvl1pPr>
              <a:defRPr sz="3600"/>
            </a:lvl1pPr>
          </a:lstStyle>
          <a:p>
            <a:r>
              <a:rPr lang="en-US"/>
              <a:t>Click to edit Master title style</a:t>
            </a:r>
          </a:p>
        </p:txBody>
      </p:sp>
      <p:sp>
        <p:nvSpPr>
          <p:cNvPr id="3" name="Content Placeholder 2"/>
          <p:cNvSpPr>
            <a:spLocks noGrp="1"/>
          </p:cNvSpPr>
          <p:nvPr>
            <p:ph idx="1"/>
          </p:nvPr>
        </p:nvSpPr>
        <p:spPr>
          <a:xfrm>
            <a:off x="838200" y="1219200"/>
            <a:ext cx="10541000" cy="4572001"/>
          </a:xfrm>
          <a:prstGeom prst="rect">
            <a:avLst/>
          </a:prstGeom>
        </p:spPr>
        <p:txBody>
          <a:bodyPr/>
          <a:lstStyle>
            <a:lvl1pPr>
              <a:defRPr sz="3000">
                <a:solidFill>
                  <a:schemeClr val="bg2">
                    <a:lumMod val="10000"/>
                  </a:schemeClr>
                </a:solidFill>
              </a:defRPr>
            </a:lvl1pPr>
            <a:lvl2pPr>
              <a:defRPr sz="2800">
                <a:solidFill>
                  <a:schemeClr val="bg2">
                    <a:lumMod val="10000"/>
                  </a:schemeClr>
                </a:solidFill>
              </a:defRPr>
            </a:lvl2pPr>
            <a:lvl3pPr>
              <a:defRPr sz="2600">
                <a:solidFill>
                  <a:schemeClr val="bg2">
                    <a:lumMod val="10000"/>
                  </a:schemeClr>
                </a:solidFill>
              </a:defRPr>
            </a:lvl3pPr>
            <a:lvl4pPr>
              <a:defRPr sz="2400">
                <a:solidFill>
                  <a:schemeClr val="bg2">
                    <a:lumMod val="10000"/>
                  </a:schemeClr>
                </a:solidFill>
              </a:defRPr>
            </a:lvl4pPr>
            <a:lvl5pPr>
              <a:defRPr>
                <a:solidFill>
                  <a:schemeClr val="bg2">
                    <a:lumMod val="1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6197568" y="6324600"/>
            <a:ext cx="457176" cy="369332"/>
          </a:xfrm>
          <a:prstGeom prst="rect">
            <a:avLst/>
          </a:prstGeom>
          <a:noFill/>
        </p:spPr>
        <p:txBody>
          <a:bodyPr wrap="none" rtlCol="0">
            <a:spAutoFit/>
          </a:bodyPr>
          <a:lstStyle/>
          <a:p>
            <a:fld id="{F6F61CC1-3BFD-493C-9F42-4C5F2B8CD5D2}" type="slidenum">
              <a:rPr lang="en-US" sz="1800" smtClean="0">
                <a:solidFill>
                  <a:prstClr val="white"/>
                </a:solidFill>
              </a:rPr>
              <a:t>‹#›</a:t>
            </a:fld>
            <a:endParaRPr lang="en-US" sz="1800" dirty="0">
              <a:solidFill>
                <a:prstClr val="white"/>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68403BB-35EA-4024-B38F-4B7F815A1C86}" type="slidenum">
              <a:rPr lang="en-US" smtClean="0"/>
              <a:t>‹#›</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8403BB-35EA-4024-B38F-4B7F815A1C86}" type="slidenum">
              <a:rPr lang="en-US" smtClean="0"/>
              <a:t>‹#›</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8403BB-35EA-4024-B38F-4B7F815A1C86}" type="slidenum">
              <a:rPr lang="en-US" smtClean="0"/>
              <a:t>‹#›</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8403BB-35EA-4024-B38F-4B7F815A1C86}" type="slidenum">
              <a:rPr lang="en-US" smtClean="0"/>
              <a:t>‹#›</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8403BB-35EA-4024-B38F-4B7F815A1C86}" type="slidenum">
              <a:rPr lang="en-US" smtClean="0"/>
              <a:t>‹#›</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8403BB-35EA-4024-B38F-4B7F815A1C86}" type="slidenum">
              <a:rPr lang="en-US" smtClean="0"/>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8403BB-35EA-4024-B38F-4B7F815A1C86}" type="slidenum">
              <a:rPr lang="en-US" smtClean="0"/>
              <a:t>‹#›</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8403BB-35EA-4024-B38F-4B7F815A1C86}" type="slidenum">
              <a:rPr lang="en-US" smtClean="0"/>
              <a:t>‹#›</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8403BB-35EA-4024-B38F-4B7F815A1C86}" type="slidenum">
              <a:rPr lang="en-US" smtClean="0"/>
              <a:t>‹#›</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8403BB-35EA-4024-B38F-4B7F815A1C86}" type="slidenum">
              <a:rPr lang="en-US" smtClean="0"/>
              <a:t>‹#›</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6"/>
            <a:ext cx="10363200" cy="1470025"/>
          </a:xfrm>
        </p:spPr>
        <p:txBody>
          <a:bodyPr/>
          <a:lstStyle>
            <a:lvl1pPr>
              <a:defRPr cap="all" baseline="0"/>
            </a:lvl1p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144780" indent="0" algn="ctr">
              <a:buNone/>
              <a:defRPr>
                <a:solidFill>
                  <a:schemeClr val="tx1">
                    <a:tint val="75000"/>
                  </a:schemeClr>
                </a:solidFill>
              </a:defRPr>
            </a:lvl2pPr>
            <a:lvl3pPr marL="289560" indent="0" algn="ctr">
              <a:buNone/>
              <a:defRPr>
                <a:solidFill>
                  <a:schemeClr val="tx1">
                    <a:tint val="75000"/>
                  </a:schemeClr>
                </a:solidFill>
              </a:defRPr>
            </a:lvl3pPr>
            <a:lvl4pPr marL="433705" indent="0" algn="ctr">
              <a:buNone/>
              <a:defRPr>
                <a:solidFill>
                  <a:schemeClr val="tx1">
                    <a:tint val="75000"/>
                  </a:schemeClr>
                </a:solidFill>
              </a:defRPr>
            </a:lvl4pPr>
            <a:lvl5pPr marL="578485" indent="0" algn="ctr">
              <a:buNone/>
              <a:defRPr>
                <a:solidFill>
                  <a:schemeClr val="tx1">
                    <a:tint val="75000"/>
                  </a:schemeClr>
                </a:solidFill>
              </a:defRPr>
            </a:lvl5pPr>
            <a:lvl6pPr marL="723265" indent="0" algn="ctr">
              <a:buNone/>
              <a:defRPr>
                <a:solidFill>
                  <a:schemeClr val="tx1">
                    <a:tint val="75000"/>
                  </a:schemeClr>
                </a:solidFill>
              </a:defRPr>
            </a:lvl6pPr>
            <a:lvl7pPr marL="868045" indent="0" algn="ctr">
              <a:buNone/>
              <a:defRPr>
                <a:solidFill>
                  <a:schemeClr val="tx1">
                    <a:tint val="75000"/>
                  </a:schemeClr>
                </a:solidFill>
              </a:defRPr>
            </a:lvl7pPr>
            <a:lvl8pPr marL="1012825" indent="0" algn="ctr">
              <a:buNone/>
              <a:defRPr>
                <a:solidFill>
                  <a:schemeClr val="tx1">
                    <a:tint val="75000"/>
                  </a:schemeClr>
                </a:solidFill>
              </a:defRPr>
            </a:lvl8pPr>
            <a:lvl9pPr marL="1157605" indent="0" algn="ctr">
              <a:buNone/>
              <a:defRPr>
                <a:solidFill>
                  <a:schemeClr val="tx1">
                    <a:tint val="75000"/>
                  </a:schemeClr>
                </a:solidFill>
              </a:defRPr>
            </a:lvl9pPr>
          </a:lstStyle>
          <a:p>
            <a:r>
              <a:rPr lang="en-US"/>
              <a:t>Click to edit Master subtitle style</a:t>
            </a:r>
          </a:p>
        </p:txBody>
      </p:sp>
    </p:spTree>
  </p:cSld>
  <p:clrMapOvr>
    <a:masterClrMapping/>
  </p:clrMapOvr>
  <p:hf sldNum="0" hdr="0" dt="0"/>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8403BB-35EA-4024-B38F-4B7F815A1C86}" type="slidenum">
              <a:rPr lang="en-US" smtClean="0"/>
              <a:t>‹#›</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76200"/>
            <a:ext cx="10972800" cy="1143000"/>
          </a:xfrm>
          <a:prstGeom prst="rect">
            <a:avLst/>
          </a:prstGeom>
        </p:spPr>
        <p:txBody>
          <a:bodyPr vert="horz" lIns="91440" tIns="45720" rIns="91440" bIns="45720" rtlCol="0" anchor="ctr">
            <a:normAutofit/>
          </a:bodyPr>
          <a:lstStyle>
            <a:lvl1pPr>
              <a:defRPr sz="4000"/>
            </a:lvl1pPr>
          </a:lstStyle>
          <a:p>
            <a:r>
              <a:rPr lang="en-US" dirty="0"/>
              <a:t>Click to edit Master title style</a:t>
            </a:r>
          </a:p>
        </p:txBody>
      </p:sp>
      <p:sp>
        <p:nvSpPr>
          <p:cNvPr id="3" name="Text Placeholder 2"/>
          <p:cNvSpPr>
            <a:spLocks noGrp="1"/>
          </p:cNvSpPr>
          <p:nvPr>
            <p:ph idx="1"/>
          </p:nvPr>
        </p:nvSpPr>
        <p:spPr>
          <a:xfrm>
            <a:off x="609600" y="1219200"/>
            <a:ext cx="10972800" cy="4343400"/>
          </a:xfrm>
          <a:prstGeom prst="rect">
            <a:avLst/>
          </a:prstGeom>
        </p:spPr>
        <p:txBody>
          <a:bodyPr vert="horz" lIns="91440" tIns="45720" rIns="91440" bIns="45720" rtlCol="0">
            <a:normAutofit/>
          </a:bodyPr>
          <a:lstStyle>
            <a:lvl1pPr>
              <a:defRPr>
                <a:solidFill>
                  <a:srgbClr val="000000"/>
                </a:solidFill>
              </a:defRPr>
            </a:lvl1pPr>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3"/>
          <p:cNvSpPr txBox="1"/>
          <p:nvPr userDrawn="1"/>
        </p:nvSpPr>
        <p:spPr>
          <a:xfrm>
            <a:off x="6197568" y="6324600"/>
            <a:ext cx="457176" cy="369332"/>
          </a:xfrm>
          <a:prstGeom prst="rect">
            <a:avLst/>
          </a:prstGeom>
          <a:noFill/>
        </p:spPr>
        <p:txBody>
          <a:bodyPr wrap="none" rtlCol="0">
            <a:spAutoFit/>
          </a:bodyPr>
          <a:lstStyle/>
          <a:p>
            <a:fld id="{F6F61CC1-3BFD-493C-9F42-4C5F2B8CD5D2}" type="slidenum">
              <a:rPr lang="en-US" sz="1800" smtClean="0">
                <a:solidFill>
                  <a:prstClr val="white"/>
                </a:solidFill>
              </a:rPr>
              <a:t>‹#›</a:t>
            </a:fld>
            <a:endParaRPr lang="en-US" sz="1800" dirty="0">
              <a:solidFill>
                <a:prstClr val="white"/>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Title Slide">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76200"/>
            <a:ext cx="10972800" cy="1143000"/>
          </a:xfrm>
          <a:prstGeom prst="rect">
            <a:avLst/>
          </a:prstGeom>
        </p:spPr>
        <p:txBody>
          <a:bodyPr vert="horz" lIns="91440" tIns="45720" rIns="91440" bIns="45720" rtlCol="0" anchor="ctr">
            <a:normAutofit/>
          </a:bodyPr>
          <a:lstStyle>
            <a:lvl1pPr>
              <a:defRPr sz="1690"/>
            </a:lvl1pPr>
          </a:lstStyle>
          <a:p>
            <a:r>
              <a:rPr lang="en-US"/>
              <a:t>Click to edit Master title style</a:t>
            </a:r>
            <a:endParaRPr lang="en-US" dirty="0"/>
          </a:p>
        </p:txBody>
      </p:sp>
      <p:sp>
        <p:nvSpPr>
          <p:cNvPr id="3" name="Text Placeholder 2"/>
          <p:cNvSpPr>
            <a:spLocks noGrp="1"/>
          </p:cNvSpPr>
          <p:nvPr>
            <p:ph idx="1"/>
          </p:nvPr>
        </p:nvSpPr>
        <p:spPr>
          <a:xfrm>
            <a:off x="609600" y="1219200"/>
            <a:ext cx="10972800" cy="4343400"/>
          </a:xfrm>
          <a:prstGeom prst="rect">
            <a:avLst/>
          </a:prstGeom>
        </p:spPr>
        <p:txBody>
          <a:bodyPr vert="horz" lIns="91440" tIns="45720" rIns="91440" bIns="45720" rtlCol="0">
            <a:normAutofit/>
          </a:bodyPr>
          <a:lstStyle>
            <a:lvl1pPr>
              <a:defRPr>
                <a:solidFill>
                  <a:srgbClr val="000000"/>
                </a:solidFill>
              </a:defRPr>
            </a:lvl1pPr>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3"/>
          <p:cNvSpPr txBox="1"/>
          <p:nvPr/>
        </p:nvSpPr>
        <p:spPr>
          <a:xfrm>
            <a:off x="6197568" y="6324602"/>
            <a:ext cx="300082" cy="209288"/>
          </a:xfrm>
          <a:prstGeom prst="rect">
            <a:avLst/>
          </a:prstGeom>
          <a:noFill/>
        </p:spPr>
        <p:txBody>
          <a:bodyPr wrap="none" rtlCol="0">
            <a:spAutoFit/>
          </a:bodyPr>
          <a:lstStyle/>
          <a:p>
            <a:fld id="{F6F61CC1-3BFD-493C-9F42-4C5F2B8CD5D2}" type="slidenum">
              <a:rPr lang="en-US" sz="760" smtClean="0">
                <a:solidFill>
                  <a:prstClr val="white"/>
                </a:solidFill>
              </a:rPr>
              <a:t>‹#›</a:t>
            </a:fld>
            <a:endParaRPr lang="en-US" sz="760" dirty="0">
              <a:solidFill>
                <a:prstClr val="white"/>
              </a:solidFill>
            </a:endParaRPr>
          </a:p>
        </p:txBody>
      </p:sp>
    </p:spTree>
  </p:cSld>
  <p:clrMapOvr>
    <a:masterClrMapping/>
  </p:clrMapOvr>
  <p:hf sldNum="0"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04800"/>
            <a:ext cx="10515600" cy="930274"/>
          </a:xfrm>
          <a:prstGeom prst="rect">
            <a:avLst/>
          </a:prstGeom>
        </p:spPr>
        <p:txBody>
          <a:bodyPr/>
          <a:lstStyle>
            <a:lvl1pPr>
              <a:defRPr sz="1520"/>
            </a:lvl1pPr>
          </a:lstStyle>
          <a:p>
            <a:r>
              <a:rPr lang="en-US"/>
              <a:t>Click to edit Master title style</a:t>
            </a:r>
          </a:p>
        </p:txBody>
      </p:sp>
      <p:sp>
        <p:nvSpPr>
          <p:cNvPr id="3" name="Content Placeholder 2"/>
          <p:cNvSpPr>
            <a:spLocks noGrp="1"/>
          </p:cNvSpPr>
          <p:nvPr>
            <p:ph idx="1"/>
          </p:nvPr>
        </p:nvSpPr>
        <p:spPr>
          <a:xfrm>
            <a:off x="838200" y="1219200"/>
            <a:ext cx="10541000" cy="4572001"/>
          </a:xfrm>
          <a:prstGeom prst="rect">
            <a:avLst/>
          </a:prstGeom>
        </p:spPr>
        <p:txBody>
          <a:bodyPr/>
          <a:lstStyle>
            <a:lvl1pPr>
              <a:defRPr sz="1265">
                <a:solidFill>
                  <a:schemeClr val="bg2">
                    <a:lumMod val="10000"/>
                  </a:schemeClr>
                </a:solidFill>
              </a:defRPr>
            </a:lvl1pPr>
            <a:lvl2pPr>
              <a:defRPr sz="1180">
                <a:solidFill>
                  <a:schemeClr val="bg2">
                    <a:lumMod val="10000"/>
                  </a:schemeClr>
                </a:solidFill>
              </a:defRPr>
            </a:lvl2pPr>
            <a:lvl3pPr>
              <a:defRPr sz="1095">
                <a:solidFill>
                  <a:schemeClr val="bg2">
                    <a:lumMod val="10000"/>
                  </a:schemeClr>
                </a:solidFill>
              </a:defRPr>
            </a:lvl3pPr>
            <a:lvl4pPr>
              <a:defRPr sz="1015">
                <a:solidFill>
                  <a:schemeClr val="bg2">
                    <a:lumMod val="10000"/>
                  </a:schemeClr>
                </a:solidFill>
              </a:defRPr>
            </a:lvl4pPr>
            <a:lvl5pPr>
              <a:defRPr>
                <a:solidFill>
                  <a:schemeClr val="bg2">
                    <a:lumMod val="1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p:nvSpPr>
        <p:spPr>
          <a:xfrm>
            <a:off x="6197568" y="6324602"/>
            <a:ext cx="300082" cy="209288"/>
          </a:xfrm>
          <a:prstGeom prst="rect">
            <a:avLst/>
          </a:prstGeom>
          <a:noFill/>
        </p:spPr>
        <p:txBody>
          <a:bodyPr wrap="none" rtlCol="0">
            <a:spAutoFit/>
          </a:bodyPr>
          <a:lstStyle/>
          <a:p>
            <a:fld id="{F6F61CC1-3BFD-493C-9F42-4C5F2B8CD5D2}" type="slidenum">
              <a:rPr lang="en-US" sz="760" smtClean="0">
                <a:solidFill>
                  <a:prstClr val="white"/>
                </a:solidFill>
              </a:rPr>
              <a:t>‹#›</a:t>
            </a:fld>
            <a:endParaRPr lang="en-US" sz="760" dirty="0">
              <a:solidFill>
                <a:prstClr val="white"/>
              </a:solidFill>
            </a:endParaRPr>
          </a:p>
        </p:txBody>
      </p:sp>
    </p:spTree>
  </p:cSld>
  <p:clrMapOvr>
    <a:masterClrMapping/>
  </p:clrMapOvr>
  <p:hf sldNum="0"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74768" y="228600"/>
            <a:ext cx="9245600" cy="990600"/>
          </a:xfrm>
          <a:prstGeom prst="rect">
            <a:avLst/>
          </a:prstGeom>
        </p:spPr>
        <p:txBody>
          <a:bodyPr/>
          <a:lstStyle>
            <a:lvl1pPr>
              <a:defRPr sz="1690"/>
            </a:lvl1pPr>
          </a:lstStyle>
          <a:p>
            <a:r>
              <a:rPr lang="en-US"/>
              <a:t>Click to edit Master title style</a:t>
            </a:r>
            <a:endParaRPr lang="en-US" dirty="0"/>
          </a:p>
        </p:txBody>
      </p:sp>
      <p:sp>
        <p:nvSpPr>
          <p:cNvPr id="3" name="TextBox 2"/>
          <p:cNvSpPr txBox="1"/>
          <p:nvPr/>
        </p:nvSpPr>
        <p:spPr>
          <a:xfrm>
            <a:off x="6197568" y="6324602"/>
            <a:ext cx="300082" cy="209288"/>
          </a:xfrm>
          <a:prstGeom prst="rect">
            <a:avLst/>
          </a:prstGeom>
          <a:noFill/>
        </p:spPr>
        <p:txBody>
          <a:bodyPr wrap="none" rtlCol="0">
            <a:spAutoFit/>
          </a:bodyPr>
          <a:lstStyle/>
          <a:p>
            <a:fld id="{F6F61CC1-3BFD-493C-9F42-4C5F2B8CD5D2}" type="slidenum">
              <a:rPr lang="en-US" sz="760" smtClean="0">
                <a:solidFill>
                  <a:prstClr val="white"/>
                </a:solidFill>
              </a:rPr>
              <a:t>‹#›</a:t>
            </a:fld>
            <a:endParaRPr lang="en-US" sz="760" dirty="0">
              <a:solidFill>
                <a:prstClr val="white"/>
              </a:solidFill>
            </a:endParaRPr>
          </a:p>
        </p:txBody>
      </p:sp>
    </p:spTree>
  </p:cSld>
  <p:clrMapOvr>
    <a:masterClrMapping/>
  </p:clrMapOvr>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extBox 1"/>
          <p:cNvSpPr txBox="1"/>
          <p:nvPr userDrawn="1"/>
        </p:nvSpPr>
        <p:spPr>
          <a:xfrm>
            <a:off x="6197568" y="6324600"/>
            <a:ext cx="457176" cy="369332"/>
          </a:xfrm>
          <a:prstGeom prst="rect">
            <a:avLst/>
          </a:prstGeom>
          <a:noFill/>
        </p:spPr>
        <p:txBody>
          <a:bodyPr wrap="none" rtlCol="0">
            <a:spAutoFit/>
          </a:bodyPr>
          <a:lstStyle/>
          <a:p>
            <a:fld id="{F6F61CC1-3BFD-493C-9F42-4C5F2B8CD5D2}" type="slidenum">
              <a:rPr lang="en-US" sz="1800" smtClean="0">
                <a:solidFill>
                  <a:prstClr val="white"/>
                </a:solidFill>
              </a:rPr>
              <a:t>‹#›</a:t>
            </a:fld>
            <a:endParaRPr lang="en-US" sz="1800" dirty="0">
              <a:solidFill>
                <a:prstClr val="white"/>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theme" Target="../theme/theme1.xml"/><Relationship Id="rId4" Type="http://schemas.openxmlformats.org/officeDocument/2006/relationships/image" Target="../media/image3.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theme" Target="../theme/theme2.xml"/><Relationship Id="rId1" Type="http://schemas.openxmlformats.org/officeDocument/2006/relationships/slideLayout" Target="../slideLayouts/slideLayout1.xml"/><Relationship Id="rId5" Type="http://schemas.openxmlformats.org/officeDocument/2006/relationships/image" Target="../media/image6.emf"/><Relationship Id="rId4" Type="http://schemas.openxmlformats.org/officeDocument/2006/relationships/image" Target="../media/image5.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3.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slideLayout" Target="../slideLayouts/slideLayout7.xml"/><Relationship Id="rId7" Type="http://schemas.openxmlformats.org/officeDocument/2006/relationships/image" Target="../media/image7.emf"/><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theme" Target="../theme/theme4.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5" Type="http://schemas.openxmlformats.org/officeDocument/2006/relationships/image" Target="../media/image7.emf"/><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slideLayout" Target="../slideLayouts/slideLayout25.xml"/><Relationship Id="rId7" Type="http://schemas.openxmlformats.org/officeDocument/2006/relationships/image" Target="../media/image7.emf"/><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theme" Target="../theme/theme6.xml"/><Relationship Id="rId5" Type="http://schemas.openxmlformats.org/officeDocument/2006/relationships/slideLayout" Target="../slideLayouts/slideLayout27.xml"/><Relationship Id="rId4" Type="http://schemas.openxmlformats.org/officeDocument/2006/relationships/slideLayout" Target="../slideLayouts/slideLayout2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theme" Target="../theme/theme7.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image" Target="../media/image7.emf"/></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theme" Target="../theme/theme8.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a:spLocks noChangeArrowheads="1"/>
          </p:cNvSpPr>
          <p:nvPr/>
        </p:nvSpPr>
        <p:spPr bwMode="auto">
          <a:xfrm>
            <a:off x="0" y="5803901"/>
            <a:ext cx="12192000" cy="1052513"/>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fontAlgn="base">
              <a:spcBef>
                <a:spcPct val="0"/>
              </a:spcBef>
              <a:spcAft>
                <a:spcPct val="0"/>
              </a:spcAft>
              <a:defRPr/>
            </a:pPr>
            <a:endParaRPr lang="en-US" sz="1800">
              <a:solidFill>
                <a:srgbClr val="FFFFFF"/>
              </a:solidFill>
              <a:ea typeface="MS PGothic" panose="020B0600070205080204" pitchFamily="34" charset="-128"/>
            </a:endParaRPr>
          </a:p>
        </p:txBody>
      </p:sp>
      <p:sp>
        <p:nvSpPr>
          <p:cNvPr id="8" name="Rectangle 7"/>
          <p:cNvSpPr>
            <a:spLocks noChangeArrowheads="1"/>
          </p:cNvSpPr>
          <p:nvPr/>
        </p:nvSpPr>
        <p:spPr bwMode="auto">
          <a:xfrm flipV="1">
            <a:off x="0" y="5778500"/>
            <a:ext cx="12192000" cy="50800"/>
          </a:xfrm>
          <a:prstGeom prst="rect">
            <a:avLst/>
          </a:prstGeom>
          <a:solidFill>
            <a:srgbClr val="FFCC00"/>
          </a:solidFill>
          <a:ln>
            <a:noFill/>
          </a:ln>
          <a:effectLst>
            <a:outerShdw blurRad="40000" dist="20000" dir="5400000" rotWithShape="0">
              <a:srgbClr val="808080">
                <a:alpha val="37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fontAlgn="base">
              <a:spcBef>
                <a:spcPct val="0"/>
              </a:spcBef>
              <a:spcAft>
                <a:spcPct val="0"/>
              </a:spcAft>
              <a:defRPr/>
            </a:pPr>
            <a:endParaRPr lang="en-US" sz="1800">
              <a:solidFill>
                <a:srgbClr val="990000"/>
              </a:solidFill>
              <a:ea typeface="MS PGothic" panose="020B0600070205080204" pitchFamily="34" charset="-128"/>
            </a:endParaRPr>
          </a:p>
        </p:txBody>
      </p:sp>
      <p:pic>
        <p:nvPicPr>
          <p:cNvPr id="1028" name="Picture 10" descr="Small Use Shield_GoldOnTrans.eps"/>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34701" y="238126"/>
            <a:ext cx="996951" cy="747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8" descr="1-lineWordmark_GoldOnCard_NoBG.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330267" y="6462714"/>
            <a:ext cx="2429933" cy="15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0" name="Picture 11" descr="Formal_Viterbi_GoldOnCard_NoBG.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9467" y="6138863"/>
            <a:ext cx="2321984"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p:cNvSpPr txBox="1"/>
          <p:nvPr userDrawn="1"/>
        </p:nvSpPr>
        <p:spPr>
          <a:xfrm>
            <a:off x="6197568" y="6324600"/>
            <a:ext cx="457176" cy="369332"/>
          </a:xfrm>
          <a:prstGeom prst="rect">
            <a:avLst/>
          </a:prstGeom>
          <a:noFill/>
        </p:spPr>
        <p:txBody>
          <a:bodyPr wrap="none" rtlCol="0">
            <a:spAutoFit/>
          </a:bodyPr>
          <a:lstStyle/>
          <a:p>
            <a:fld id="{F6F61CC1-3BFD-493C-9F42-4C5F2B8CD5D2}" type="slidenum">
              <a:rPr lang="en-US" sz="1800" smtClean="0">
                <a:solidFill>
                  <a:prstClr val="white"/>
                </a:solidFill>
              </a:rPr>
              <a:t>‹#›</a:t>
            </a:fld>
            <a:endParaRPr lang="en-US" sz="1800" dirty="0">
              <a:solidFill>
                <a:prstClr val="white"/>
              </a:solidFill>
            </a:endParaRPr>
          </a:p>
        </p:txBody>
      </p:sp>
    </p:spTree>
  </p:cSld>
  <p:clrMap bg1="lt1" tx1="dk1" bg2="lt2" tx2="dk2" accent1="accent1" accent2="accent2" accent3="accent3" accent4="accent4" accent5="accent5" accent6="accent6" hlink="hlink" folHlink="folHlink"/>
  <p:hf sldNum="0" hdr="0" dt="0"/>
  <p:txStyles>
    <p:titleStyle>
      <a:lvl1pPr algn="ctr" defTabSz="457200" rtl="0" eaLnBrk="1" fontAlgn="base" hangingPunct="1">
        <a:spcBef>
          <a:spcPct val="0"/>
        </a:spcBef>
        <a:spcAft>
          <a:spcPct val="0"/>
        </a:spcAft>
        <a:defRPr sz="4400" kern="1200">
          <a:solidFill>
            <a:schemeClr val="tx1"/>
          </a:solidFill>
          <a:latin typeface="+mj-lt"/>
          <a:ea typeface="MS PGothic" panose="020B0600070205080204" pitchFamily="34" charset="-128"/>
          <a:cs typeface="MS PGothic" panose="020B0600070205080204" pitchFamily="34" charset="-128"/>
        </a:defRPr>
      </a:lvl1pPr>
      <a:lvl2pPr algn="ctr" defTabSz="457200" rtl="0" eaLnBrk="1" fontAlgn="base" hangingPunct="1">
        <a:spcBef>
          <a:spcPct val="0"/>
        </a:spcBef>
        <a:spcAft>
          <a:spcPct val="0"/>
        </a:spcAft>
        <a:defRPr sz="4400">
          <a:solidFill>
            <a:schemeClr val="tx1"/>
          </a:solidFill>
          <a:latin typeface="Calibri" panose="020F0502020204030204" pitchFamily="34" charset="0"/>
          <a:ea typeface="MS PGothic" panose="020B0600070205080204" pitchFamily="34" charset="-128"/>
          <a:cs typeface="MS PGothic" panose="020B0600070205080204" pitchFamily="34" charset="-128"/>
        </a:defRPr>
      </a:lvl2pPr>
      <a:lvl3pPr algn="ctr" defTabSz="457200" rtl="0" eaLnBrk="1" fontAlgn="base" hangingPunct="1">
        <a:spcBef>
          <a:spcPct val="0"/>
        </a:spcBef>
        <a:spcAft>
          <a:spcPct val="0"/>
        </a:spcAft>
        <a:defRPr sz="4400">
          <a:solidFill>
            <a:schemeClr val="tx1"/>
          </a:solidFill>
          <a:latin typeface="Calibri" panose="020F0502020204030204" pitchFamily="34" charset="0"/>
          <a:ea typeface="MS PGothic" panose="020B0600070205080204" pitchFamily="34" charset="-128"/>
          <a:cs typeface="MS PGothic" panose="020B0600070205080204" pitchFamily="34" charset="-128"/>
        </a:defRPr>
      </a:lvl3pPr>
      <a:lvl4pPr algn="ctr" defTabSz="457200" rtl="0" eaLnBrk="1" fontAlgn="base" hangingPunct="1">
        <a:spcBef>
          <a:spcPct val="0"/>
        </a:spcBef>
        <a:spcAft>
          <a:spcPct val="0"/>
        </a:spcAft>
        <a:defRPr sz="4400">
          <a:solidFill>
            <a:schemeClr val="tx1"/>
          </a:solidFill>
          <a:latin typeface="Calibri" panose="020F0502020204030204" pitchFamily="34" charset="0"/>
          <a:ea typeface="MS PGothic" panose="020B0600070205080204" pitchFamily="34" charset="-128"/>
          <a:cs typeface="MS PGothic" panose="020B0600070205080204" pitchFamily="34" charset="-128"/>
        </a:defRPr>
      </a:lvl4pPr>
      <a:lvl5pPr algn="ctr" defTabSz="457200" rtl="0" eaLnBrk="1" fontAlgn="base" hangingPunct="1">
        <a:spcBef>
          <a:spcPct val="0"/>
        </a:spcBef>
        <a:spcAft>
          <a:spcPct val="0"/>
        </a:spcAft>
        <a:defRPr sz="4400">
          <a:solidFill>
            <a:schemeClr val="tx1"/>
          </a:solidFill>
          <a:latin typeface="Calibri" panose="020F0502020204030204" pitchFamily="34" charset="0"/>
          <a:ea typeface="MS PGothic" panose="020B0600070205080204" pitchFamily="34" charset="-128"/>
          <a:cs typeface="MS PGothic" panose="020B0600070205080204" pitchFamily="34" charset="-128"/>
        </a:defRPr>
      </a:lvl5pPr>
      <a:lvl6pPr marL="457200" algn="ctr" defTabSz="457200" rtl="0" eaLnBrk="1" fontAlgn="base" hangingPunct="1">
        <a:spcBef>
          <a:spcPct val="0"/>
        </a:spcBef>
        <a:spcAft>
          <a:spcPct val="0"/>
        </a:spcAft>
        <a:defRPr sz="4400">
          <a:solidFill>
            <a:schemeClr val="tx1"/>
          </a:solidFill>
          <a:latin typeface="Calibri" panose="020F0502020204030204" pitchFamily="34" charset="0"/>
        </a:defRPr>
      </a:lvl6pPr>
      <a:lvl7pPr marL="914400" algn="ctr" defTabSz="457200" rtl="0" eaLnBrk="1" fontAlgn="base" hangingPunct="1">
        <a:spcBef>
          <a:spcPct val="0"/>
        </a:spcBef>
        <a:spcAft>
          <a:spcPct val="0"/>
        </a:spcAft>
        <a:defRPr sz="4400">
          <a:solidFill>
            <a:schemeClr val="tx1"/>
          </a:solidFill>
          <a:latin typeface="Calibri" panose="020F0502020204030204" pitchFamily="34" charset="0"/>
        </a:defRPr>
      </a:lvl7pPr>
      <a:lvl8pPr marL="1371600" algn="ctr" defTabSz="457200" rtl="0" eaLnBrk="1" fontAlgn="base" hangingPunct="1">
        <a:spcBef>
          <a:spcPct val="0"/>
        </a:spcBef>
        <a:spcAft>
          <a:spcPct val="0"/>
        </a:spcAft>
        <a:defRPr sz="4400">
          <a:solidFill>
            <a:schemeClr val="tx1"/>
          </a:solidFill>
          <a:latin typeface="Calibri" panose="020F0502020204030204" pitchFamily="34" charset="0"/>
        </a:defRPr>
      </a:lvl8pPr>
      <a:lvl9pPr marL="1828800" algn="ctr" defTabSz="457200" rtl="0" eaLnBrk="1" fontAlgn="base" hangingPunct="1">
        <a:spcBef>
          <a:spcPct val="0"/>
        </a:spcBef>
        <a:spcAft>
          <a:spcPct val="0"/>
        </a:spcAft>
        <a:defRPr sz="4400">
          <a:solidFill>
            <a:schemeClr val="tx1"/>
          </a:solidFill>
          <a:latin typeface="Calibri" panose="020F0502020204030204" pitchFamily="34" charset="0"/>
        </a:defRPr>
      </a:lvl9pPr>
    </p:titleStyle>
    <p:bodyStyle>
      <a:lvl1pPr marL="342900" indent="-342900" algn="l" defTabSz="457200"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MS PGothic" panose="020B0600070205080204" pitchFamily="34" charset="-128"/>
        </a:defRPr>
      </a:lvl1pPr>
      <a:lvl2pPr marL="742950" indent="-285750" algn="l" defTabSz="457200"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p:nvSpPr>
        <p:spPr>
          <a:xfrm flipV="1">
            <a:off x="0" y="5778500"/>
            <a:ext cx="12192000" cy="50800"/>
          </a:xfrm>
          <a:prstGeom prst="rect">
            <a:avLst/>
          </a:prstGeom>
          <a:solidFill>
            <a:srgbClr val="FFCC00"/>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1800"/>
          </a:p>
        </p:txBody>
      </p:sp>
      <p:pic>
        <p:nvPicPr>
          <p:cNvPr id="11" name="Picture 10" descr="Small Use Shield_GoldOnTrans.eps"/>
          <p:cNvPicPr>
            <a:picLocks noChangeAspect="1"/>
          </p:cNvPicPr>
          <p:nvPr/>
        </p:nvPicPr>
        <p:blipFill>
          <a:blip r:embed="rId3"/>
          <a:stretch>
            <a:fillRect/>
          </a:stretch>
        </p:blipFill>
        <p:spPr>
          <a:xfrm>
            <a:off x="10934703" y="238128"/>
            <a:ext cx="997652" cy="748239"/>
          </a:xfrm>
          <a:prstGeom prst="rect">
            <a:avLst/>
          </a:prstGeom>
        </p:spPr>
      </p:pic>
      <p:pic>
        <p:nvPicPr>
          <p:cNvPr id="9" name="Picture 8" descr="1-lineWordmark_GoldOnCard_NoBG.eps"/>
          <p:cNvPicPr>
            <a:picLocks noChangeAspect="1"/>
          </p:cNvPicPr>
          <p:nvPr/>
        </p:nvPicPr>
        <p:blipFill>
          <a:blip r:embed="rId4"/>
          <a:stretch>
            <a:fillRect/>
          </a:stretch>
        </p:blipFill>
        <p:spPr>
          <a:xfrm>
            <a:off x="9330267" y="6462030"/>
            <a:ext cx="2429501" cy="154821"/>
          </a:xfrm>
          <a:prstGeom prst="rect">
            <a:avLst/>
          </a:prstGeom>
        </p:spPr>
      </p:pic>
      <p:pic>
        <p:nvPicPr>
          <p:cNvPr id="10" name="Picture 9" descr="Formal_Viterbi_GoldOnCard_NoBG.eps"/>
          <p:cNvPicPr>
            <a:picLocks noChangeAspect="1"/>
          </p:cNvPicPr>
          <p:nvPr/>
        </p:nvPicPr>
        <p:blipFill>
          <a:blip r:embed="rId5"/>
          <a:stretch>
            <a:fillRect/>
          </a:stretch>
        </p:blipFill>
        <p:spPr>
          <a:xfrm>
            <a:off x="389469" y="6138310"/>
            <a:ext cx="2322251" cy="470075"/>
          </a:xfrm>
          <a:prstGeom prst="rect">
            <a:avLst/>
          </a:prstGeom>
        </p:spPr>
      </p:pic>
      <p:sp>
        <p:nvSpPr>
          <p:cNvPr id="7" name="TextBox 6"/>
          <p:cNvSpPr txBox="1"/>
          <p:nvPr userDrawn="1"/>
        </p:nvSpPr>
        <p:spPr>
          <a:xfrm>
            <a:off x="6197568" y="6324600"/>
            <a:ext cx="457176" cy="369332"/>
          </a:xfrm>
          <a:prstGeom prst="rect">
            <a:avLst/>
          </a:prstGeom>
          <a:noFill/>
        </p:spPr>
        <p:txBody>
          <a:bodyPr wrap="none" rtlCol="0">
            <a:spAutoFit/>
          </a:bodyPr>
          <a:lstStyle/>
          <a:p>
            <a:fld id="{F6F61CC1-3BFD-493C-9F42-4C5F2B8CD5D2}" type="slidenum">
              <a:rPr lang="en-US" sz="1800" smtClean="0">
                <a:solidFill>
                  <a:prstClr val="white"/>
                </a:solidFill>
              </a:rPr>
              <a:t>‹#›</a:t>
            </a:fld>
            <a:endParaRPr lang="en-US" sz="1800" dirty="0">
              <a:solidFill>
                <a:prstClr val="white"/>
              </a:solidFill>
            </a:endParaRPr>
          </a:p>
        </p:txBody>
      </p:sp>
    </p:spTree>
  </p:cSld>
  <p:clrMap bg1="dk1" tx1="lt1" bg2="dk2" tx2="lt2" accent1="accent1" accent2="accent2" accent3="accent3" accent4="accent4" accent5="accent5" accent6="accent6" hlink="hlink" folHlink="folHlink"/>
  <p:sldLayoutIdLst>
    <p:sldLayoutId id="2147483650" r:id="rId1"/>
  </p:sldLayoutIdLs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a:spLocks noChangeArrowheads="1"/>
          </p:cNvSpPr>
          <p:nvPr/>
        </p:nvSpPr>
        <p:spPr bwMode="auto">
          <a:xfrm>
            <a:off x="0" y="5803901"/>
            <a:ext cx="12192000" cy="1052513"/>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fontAlgn="base">
              <a:spcBef>
                <a:spcPct val="0"/>
              </a:spcBef>
              <a:spcAft>
                <a:spcPct val="0"/>
              </a:spcAft>
              <a:defRPr/>
            </a:pPr>
            <a:endParaRPr lang="en-US" sz="1800">
              <a:solidFill>
                <a:srgbClr val="FFFFFF"/>
              </a:solidFill>
              <a:ea typeface="MS PGothic" panose="020B0600070205080204" pitchFamily="34" charset="-128"/>
            </a:endParaRPr>
          </a:p>
        </p:txBody>
      </p:sp>
      <p:sp>
        <p:nvSpPr>
          <p:cNvPr id="8" name="Rectangle 7"/>
          <p:cNvSpPr>
            <a:spLocks noChangeArrowheads="1"/>
          </p:cNvSpPr>
          <p:nvPr/>
        </p:nvSpPr>
        <p:spPr bwMode="auto">
          <a:xfrm flipV="1">
            <a:off x="0" y="5778500"/>
            <a:ext cx="12192000" cy="50800"/>
          </a:xfrm>
          <a:prstGeom prst="rect">
            <a:avLst/>
          </a:prstGeom>
          <a:solidFill>
            <a:srgbClr val="FFCC00"/>
          </a:solidFill>
          <a:ln>
            <a:noFill/>
          </a:ln>
          <a:effectLst>
            <a:outerShdw blurRad="40000" dist="20000" dir="5400000" rotWithShape="0">
              <a:srgbClr val="808080">
                <a:alpha val="37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457200" fontAlgn="base">
              <a:spcBef>
                <a:spcPct val="0"/>
              </a:spcBef>
              <a:spcAft>
                <a:spcPct val="0"/>
              </a:spcAft>
              <a:defRPr/>
            </a:pPr>
            <a:endParaRPr lang="en-US" sz="1800">
              <a:solidFill>
                <a:srgbClr val="990000"/>
              </a:solidFill>
              <a:ea typeface="MS PGothic" panose="020B0600070205080204" pitchFamily="34" charset="-128"/>
            </a:endParaRPr>
          </a:p>
        </p:txBody>
      </p:sp>
      <p:pic>
        <p:nvPicPr>
          <p:cNvPr id="1028" name="Picture 10" descr="Small Use Shield_GoldOnTrans.eps"/>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934701" y="238126"/>
            <a:ext cx="996951" cy="747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8" descr="1-lineWordmark_GoldOnCard_NoBG.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9330267" y="6462714"/>
            <a:ext cx="2429933" cy="15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0" name="Picture 11" descr="Formal_Viterbi_GoldOnCard_NoBG.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89467" y="6138863"/>
            <a:ext cx="2321984"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p:cNvSpPr txBox="1"/>
          <p:nvPr userDrawn="1"/>
        </p:nvSpPr>
        <p:spPr>
          <a:xfrm>
            <a:off x="6197568" y="6324600"/>
            <a:ext cx="457176" cy="369332"/>
          </a:xfrm>
          <a:prstGeom prst="rect">
            <a:avLst/>
          </a:prstGeom>
          <a:noFill/>
        </p:spPr>
        <p:txBody>
          <a:bodyPr wrap="none" rtlCol="0">
            <a:spAutoFit/>
          </a:bodyPr>
          <a:lstStyle/>
          <a:p>
            <a:fld id="{F6F61CC1-3BFD-493C-9F42-4C5F2B8CD5D2}" type="slidenum">
              <a:rPr lang="en-US" sz="1800" smtClean="0">
                <a:solidFill>
                  <a:prstClr val="white"/>
                </a:solidFill>
              </a:rPr>
              <a:t>‹#›</a:t>
            </a:fld>
            <a:endParaRPr lang="en-US" sz="1800" dirty="0">
              <a:solidFill>
                <a:prstClr val="white"/>
              </a:solidFill>
            </a:endParaRPr>
          </a:p>
        </p:txBody>
      </p:sp>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Lst>
  <p:hf sldNum="0" hdr="0" dt="0"/>
  <p:txStyles>
    <p:titleStyle>
      <a:lvl1pPr algn="ctr" defTabSz="457200" rtl="0" eaLnBrk="1" fontAlgn="base" hangingPunct="1">
        <a:spcBef>
          <a:spcPct val="0"/>
        </a:spcBef>
        <a:spcAft>
          <a:spcPct val="0"/>
        </a:spcAft>
        <a:defRPr sz="4400" kern="1200">
          <a:solidFill>
            <a:schemeClr val="tx1"/>
          </a:solidFill>
          <a:latin typeface="+mj-lt"/>
          <a:ea typeface="MS PGothic" panose="020B0600070205080204" pitchFamily="34" charset="-128"/>
          <a:cs typeface="MS PGothic" panose="020B0600070205080204" pitchFamily="34" charset="-128"/>
        </a:defRPr>
      </a:lvl1pPr>
      <a:lvl2pPr algn="ctr" defTabSz="457200" rtl="0" eaLnBrk="1" fontAlgn="base" hangingPunct="1">
        <a:spcBef>
          <a:spcPct val="0"/>
        </a:spcBef>
        <a:spcAft>
          <a:spcPct val="0"/>
        </a:spcAft>
        <a:defRPr sz="4400">
          <a:solidFill>
            <a:schemeClr val="tx1"/>
          </a:solidFill>
          <a:latin typeface="Calibri" panose="020F0502020204030204" pitchFamily="34" charset="0"/>
          <a:ea typeface="MS PGothic" panose="020B0600070205080204" pitchFamily="34" charset="-128"/>
          <a:cs typeface="MS PGothic" panose="020B0600070205080204" pitchFamily="34" charset="-128"/>
        </a:defRPr>
      </a:lvl2pPr>
      <a:lvl3pPr algn="ctr" defTabSz="457200" rtl="0" eaLnBrk="1" fontAlgn="base" hangingPunct="1">
        <a:spcBef>
          <a:spcPct val="0"/>
        </a:spcBef>
        <a:spcAft>
          <a:spcPct val="0"/>
        </a:spcAft>
        <a:defRPr sz="4400">
          <a:solidFill>
            <a:schemeClr val="tx1"/>
          </a:solidFill>
          <a:latin typeface="Calibri" panose="020F0502020204030204" pitchFamily="34" charset="0"/>
          <a:ea typeface="MS PGothic" panose="020B0600070205080204" pitchFamily="34" charset="-128"/>
          <a:cs typeface="MS PGothic" panose="020B0600070205080204" pitchFamily="34" charset="-128"/>
        </a:defRPr>
      </a:lvl3pPr>
      <a:lvl4pPr algn="ctr" defTabSz="457200" rtl="0" eaLnBrk="1" fontAlgn="base" hangingPunct="1">
        <a:spcBef>
          <a:spcPct val="0"/>
        </a:spcBef>
        <a:spcAft>
          <a:spcPct val="0"/>
        </a:spcAft>
        <a:defRPr sz="4400">
          <a:solidFill>
            <a:schemeClr val="tx1"/>
          </a:solidFill>
          <a:latin typeface="Calibri" panose="020F0502020204030204" pitchFamily="34" charset="0"/>
          <a:ea typeface="MS PGothic" panose="020B0600070205080204" pitchFamily="34" charset="-128"/>
          <a:cs typeface="MS PGothic" panose="020B0600070205080204" pitchFamily="34" charset="-128"/>
        </a:defRPr>
      </a:lvl4pPr>
      <a:lvl5pPr algn="ctr" defTabSz="457200" rtl="0" eaLnBrk="1" fontAlgn="base" hangingPunct="1">
        <a:spcBef>
          <a:spcPct val="0"/>
        </a:spcBef>
        <a:spcAft>
          <a:spcPct val="0"/>
        </a:spcAft>
        <a:defRPr sz="4400">
          <a:solidFill>
            <a:schemeClr val="tx1"/>
          </a:solidFill>
          <a:latin typeface="Calibri" panose="020F0502020204030204" pitchFamily="34" charset="0"/>
          <a:ea typeface="MS PGothic" panose="020B0600070205080204" pitchFamily="34" charset="-128"/>
          <a:cs typeface="MS PGothic" panose="020B0600070205080204" pitchFamily="34" charset="-128"/>
        </a:defRPr>
      </a:lvl5pPr>
      <a:lvl6pPr marL="457200" algn="ctr" defTabSz="457200" rtl="0" eaLnBrk="1" fontAlgn="base" hangingPunct="1">
        <a:spcBef>
          <a:spcPct val="0"/>
        </a:spcBef>
        <a:spcAft>
          <a:spcPct val="0"/>
        </a:spcAft>
        <a:defRPr sz="4400">
          <a:solidFill>
            <a:schemeClr val="tx1"/>
          </a:solidFill>
          <a:latin typeface="Calibri" panose="020F0502020204030204" pitchFamily="34" charset="0"/>
        </a:defRPr>
      </a:lvl6pPr>
      <a:lvl7pPr marL="914400" algn="ctr" defTabSz="457200" rtl="0" eaLnBrk="1" fontAlgn="base" hangingPunct="1">
        <a:spcBef>
          <a:spcPct val="0"/>
        </a:spcBef>
        <a:spcAft>
          <a:spcPct val="0"/>
        </a:spcAft>
        <a:defRPr sz="4400">
          <a:solidFill>
            <a:schemeClr val="tx1"/>
          </a:solidFill>
          <a:latin typeface="Calibri" panose="020F0502020204030204" pitchFamily="34" charset="0"/>
        </a:defRPr>
      </a:lvl7pPr>
      <a:lvl8pPr marL="1371600" algn="ctr" defTabSz="457200" rtl="0" eaLnBrk="1" fontAlgn="base" hangingPunct="1">
        <a:spcBef>
          <a:spcPct val="0"/>
        </a:spcBef>
        <a:spcAft>
          <a:spcPct val="0"/>
        </a:spcAft>
        <a:defRPr sz="4400">
          <a:solidFill>
            <a:schemeClr val="tx1"/>
          </a:solidFill>
          <a:latin typeface="Calibri" panose="020F0502020204030204" pitchFamily="34" charset="0"/>
        </a:defRPr>
      </a:lvl8pPr>
      <a:lvl9pPr marL="1828800" algn="ctr" defTabSz="457200" rtl="0" eaLnBrk="1" fontAlgn="base" hangingPunct="1">
        <a:spcBef>
          <a:spcPct val="0"/>
        </a:spcBef>
        <a:spcAft>
          <a:spcPct val="0"/>
        </a:spcAft>
        <a:defRPr sz="4400">
          <a:solidFill>
            <a:schemeClr val="tx1"/>
          </a:solidFill>
          <a:latin typeface="Calibri" panose="020F0502020204030204" pitchFamily="34" charset="0"/>
        </a:defRPr>
      </a:lvl9pPr>
    </p:titleStyle>
    <p:bodyStyle>
      <a:lvl1pPr marL="342900" indent="-342900" algn="l" defTabSz="457200"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MS PGothic" panose="020B0600070205080204" pitchFamily="34" charset="-128"/>
        </a:defRPr>
      </a:lvl1pPr>
      <a:lvl2pPr marL="742950" indent="-285750" algn="l" defTabSz="457200"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noChangeArrowheads="1"/>
          </p:cNvSpPr>
          <p:nvPr>
            <p:ph type="title"/>
          </p:nvPr>
        </p:nvSpPr>
        <p:spPr bwMode="auto">
          <a:xfrm>
            <a:off x="609600" y="219083"/>
            <a:ext cx="10393680" cy="63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en-US" altLang="en-US"/>
              <a:t>Click to edit Master title style</a:t>
            </a:r>
          </a:p>
        </p:txBody>
      </p:sp>
      <p:sp>
        <p:nvSpPr>
          <p:cNvPr id="1027" name="Text Placeholder 2"/>
          <p:cNvSpPr>
            <a:spLocks noGrp="1" noChangeArrowheads="1"/>
          </p:cNvSpPr>
          <p:nvPr>
            <p:ph type="body" idx="1"/>
          </p:nvPr>
        </p:nvSpPr>
        <p:spPr bwMode="auto">
          <a:xfrm>
            <a:off x="609600" y="1143006"/>
            <a:ext cx="10972800" cy="498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8"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1125200" y="8255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p:cNvPicPr/>
          <p:nvPr/>
        </p:nvPicPr>
        <p:blipFill>
          <a:blip r:embed="rId8" cstate="print"/>
          <a:srcRect/>
          <a:stretch>
            <a:fillRect/>
          </a:stretch>
        </p:blipFill>
        <p:spPr bwMode="auto">
          <a:xfrm>
            <a:off x="9834159" y="6242101"/>
            <a:ext cx="2338244" cy="589547"/>
          </a:xfrm>
          <a:prstGeom prst="rect">
            <a:avLst/>
          </a:prstGeom>
          <a:noFill/>
          <a:ln w="9525">
            <a:noFill/>
            <a:miter lim="800000"/>
            <a:headEnd/>
            <a:tailEnd/>
          </a:ln>
        </p:spPr>
      </p:pic>
      <p:sp>
        <p:nvSpPr>
          <p:cNvPr id="7" name="Date Placeholder 3"/>
          <p:cNvSpPr>
            <a:spLocks noGrp="1"/>
          </p:cNvSpPr>
          <p:nvPr>
            <p:ph type="dt" sz="half" idx="2"/>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sp>
        <p:nvSpPr>
          <p:cNvPr id="10" name="TextBox 9"/>
          <p:cNvSpPr txBox="1"/>
          <p:nvPr/>
        </p:nvSpPr>
        <p:spPr>
          <a:xfrm>
            <a:off x="6197568" y="6324602"/>
            <a:ext cx="300082" cy="209288"/>
          </a:xfrm>
          <a:prstGeom prst="rect">
            <a:avLst/>
          </a:prstGeom>
          <a:noFill/>
        </p:spPr>
        <p:txBody>
          <a:bodyPr wrap="none" rtlCol="0">
            <a:spAutoFit/>
          </a:bodyPr>
          <a:lstStyle/>
          <a:p>
            <a:fld id="{F6F61CC1-3BFD-493C-9F42-4C5F2B8CD5D2}" type="slidenum">
              <a:rPr lang="en-US" sz="760" smtClean="0">
                <a:solidFill>
                  <a:prstClr val="white"/>
                </a:solidFill>
              </a:rPr>
              <a:t>‹#›</a:t>
            </a:fld>
            <a:endParaRPr lang="en-US" sz="760" dirty="0">
              <a:solidFill>
                <a:prstClr val="white"/>
              </a:solidFill>
            </a:endParaRPr>
          </a:p>
        </p:txBody>
      </p:sp>
      <p:sp>
        <p:nvSpPr>
          <p:cNvPr id="11" name="TextBox 10"/>
          <p:cNvSpPr txBox="1"/>
          <p:nvPr userDrawn="1"/>
        </p:nvSpPr>
        <p:spPr>
          <a:xfrm>
            <a:off x="6197568" y="6324600"/>
            <a:ext cx="457176" cy="369332"/>
          </a:xfrm>
          <a:prstGeom prst="rect">
            <a:avLst/>
          </a:prstGeom>
          <a:noFill/>
        </p:spPr>
        <p:txBody>
          <a:bodyPr wrap="none" rtlCol="0">
            <a:spAutoFit/>
          </a:bodyPr>
          <a:lstStyle/>
          <a:p>
            <a:fld id="{F6F61CC1-3BFD-493C-9F42-4C5F2B8CD5D2}" type="slidenum">
              <a:rPr lang="en-US" sz="1800" smtClean="0">
                <a:solidFill>
                  <a:prstClr val="white"/>
                </a:solidFill>
              </a:rPr>
              <a:t>‹#›</a:t>
            </a:fld>
            <a:endParaRPr lang="en-US" sz="1800" dirty="0">
              <a:solidFill>
                <a:prstClr val="white"/>
              </a:solidFill>
            </a:endParaRPr>
          </a:p>
        </p:txBody>
      </p:sp>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Lst>
  <p:hf sldNum="0" hdr="0" dt="0"/>
  <p:txStyles>
    <p:titleStyle>
      <a:lvl1pPr algn="ctr" rtl="0" eaLnBrk="1" fontAlgn="base" hangingPunct="1">
        <a:spcBef>
          <a:spcPct val="0"/>
        </a:spcBef>
        <a:spcAft>
          <a:spcPct val="0"/>
        </a:spcAft>
        <a:defRPr sz="1140" kern="1200">
          <a:solidFill>
            <a:schemeClr val="tx1"/>
          </a:solidFill>
          <a:latin typeface="+mj-lt"/>
          <a:ea typeface="+mj-ea"/>
          <a:cs typeface="+mj-cs"/>
        </a:defRPr>
      </a:lvl1pPr>
      <a:lvl2pPr algn="ctr" rtl="0" eaLnBrk="1" fontAlgn="base" hangingPunct="1">
        <a:spcBef>
          <a:spcPct val="0"/>
        </a:spcBef>
        <a:spcAft>
          <a:spcPct val="0"/>
        </a:spcAft>
        <a:defRPr sz="1140">
          <a:solidFill>
            <a:schemeClr val="tx1"/>
          </a:solidFill>
          <a:latin typeface="Calibri" panose="020F0502020204030204" pitchFamily="34" charset="0"/>
        </a:defRPr>
      </a:lvl2pPr>
      <a:lvl3pPr algn="ctr" rtl="0" eaLnBrk="1" fontAlgn="base" hangingPunct="1">
        <a:spcBef>
          <a:spcPct val="0"/>
        </a:spcBef>
        <a:spcAft>
          <a:spcPct val="0"/>
        </a:spcAft>
        <a:defRPr sz="1140">
          <a:solidFill>
            <a:schemeClr val="tx1"/>
          </a:solidFill>
          <a:latin typeface="Calibri" panose="020F0502020204030204" pitchFamily="34" charset="0"/>
        </a:defRPr>
      </a:lvl3pPr>
      <a:lvl4pPr algn="ctr" rtl="0" eaLnBrk="1" fontAlgn="base" hangingPunct="1">
        <a:spcBef>
          <a:spcPct val="0"/>
        </a:spcBef>
        <a:spcAft>
          <a:spcPct val="0"/>
        </a:spcAft>
        <a:defRPr sz="1140">
          <a:solidFill>
            <a:schemeClr val="tx1"/>
          </a:solidFill>
          <a:latin typeface="Calibri" panose="020F0502020204030204" pitchFamily="34" charset="0"/>
        </a:defRPr>
      </a:lvl4pPr>
      <a:lvl5pPr algn="ctr" rtl="0" eaLnBrk="1" fontAlgn="base" hangingPunct="1">
        <a:spcBef>
          <a:spcPct val="0"/>
        </a:spcBef>
        <a:spcAft>
          <a:spcPct val="0"/>
        </a:spcAft>
        <a:defRPr sz="1140">
          <a:solidFill>
            <a:schemeClr val="tx1"/>
          </a:solidFill>
          <a:latin typeface="Calibri" panose="020F0502020204030204" pitchFamily="34" charset="0"/>
        </a:defRPr>
      </a:lvl5pPr>
      <a:lvl6pPr marL="144780" algn="ctr" rtl="0" eaLnBrk="1" fontAlgn="base" hangingPunct="1">
        <a:spcBef>
          <a:spcPct val="0"/>
        </a:spcBef>
        <a:spcAft>
          <a:spcPct val="0"/>
        </a:spcAft>
        <a:defRPr sz="1140">
          <a:solidFill>
            <a:schemeClr val="tx1"/>
          </a:solidFill>
          <a:latin typeface="Calibri" panose="020F0502020204030204" pitchFamily="34" charset="0"/>
        </a:defRPr>
      </a:lvl6pPr>
      <a:lvl7pPr marL="289560" algn="ctr" rtl="0" eaLnBrk="1" fontAlgn="base" hangingPunct="1">
        <a:spcBef>
          <a:spcPct val="0"/>
        </a:spcBef>
        <a:spcAft>
          <a:spcPct val="0"/>
        </a:spcAft>
        <a:defRPr sz="1140">
          <a:solidFill>
            <a:schemeClr val="tx1"/>
          </a:solidFill>
          <a:latin typeface="Calibri" panose="020F0502020204030204" pitchFamily="34" charset="0"/>
        </a:defRPr>
      </a:lvl7pPr>
      <a:lvl8pPr marL="433705" algn="ctr" rtl="0" eaLnBrk="1" fontAlgn="base" hangingPunct="1">
        <a:spcBef>
          <a:spcPct val="0"/>
        </a:spcBef>
        <a:spcAft>
          <a:spcPct val="0"/>
        </a:spcAft>
        <a:defRPr sz="1140">
          <a:solidFill>
            <a:schemeClr val="tx1"/>
          </a:solidFill>
          <a:latin typeface="Calibri" panose="020F0502020204030204" pitchFamily="34" charset="0"/>
        </a:defRPr>
      </a:lvl8pPr>
      <a:lvl9pPr marL="578485" algn="ctr" rtl="0" eaLnBrk="1" fontAlgn="base" hangingPunct="1">
        <a:spcBef>
          <a:spcPct val="0"/>
        </a:spcBef>
        <a:spcAft>
          <a:spcPct val="0"/>
        </a:spcAft>
        <a:defRPr sz="1140">
          <a:solidFill>
            <a:schemeClr val="tx1"/>
          </a:solidFill>
          <a:latin typeface="Calibri" panose="020F0502020204030204" pitchFamily="34" charset="0"/>
        </a:defRPr>
      </a:lvl9pPr>
    </p:titleStyle>
    <p:bodyStyle>
      <a:lvl1pPr marL="108585" indent="-108585" algn="l" rtl="0" eaLnBrk="1" fontAlgn="base" hangingPunct="1">
        <a:spcBef>
          <a:spcPct val="20000"/>
        </a:spcBef>
        <a:spcAft>
          <a:spcPct val="0"/>
        </a:spcAft>
        <a:buFont typeface="Arial" panose="020B0604020202020204" pitchFamily="34" charset="0"/>
        <a:buChar char="•"/>
        <a:defRPr sz="885" kern="1200">
          <a:solidFill>
            <a:schemeClr val="tx1"/>
          </a:solidFill>
          <a:latin typeface="+mn-lt"/>
          <a:ea typeface="+mn-ea"/>
          <a:cs typeface="+mn-cs"/>
        </a:defRPr>
      </a:lvl1pPr>
      <a:lvl2pPr marL="234950" indent="-90170" algn="l" rtl="0" eaLnBrk="1" fontAlgn="base" hangingPunct="1">
        <a:spcBef>
          <a:spcPct val="20000"/>
        </a:spcBef>
        <a:spcAft>
          <a:spcPct val="0"/>
        </a:spcAft>
        <a:buFont typeface="Arial" panose="020B0604020202020204" pitchFamily="34" charset="0"/>
        <a:buChar char="–"/>
        <a:defRPr sz="760" kern="1200">
          <a:solidFill>
            <a:schemeClr val="tx1"/>
          </a:solidFill>
          <a:latin typeface="+mn-lt"/>
          <a:ea typeface="+mn-ea"/>
          <a:cs typeface="+mn-cs"/>
        </a:defRPr>
      </a:lvl2pPr>
      <a:lvl3pPr marL="361950" indent="-72390" algn="l" rtl="0" eaLnBrk="1" fontAlgn="base" hangingPunct="1">
        <a:spcBef>
          <a:spcPct val="20000"/>
        </a:spcBef>
        <a:spcAft>
          <a:spcPct val="0"/>
        </a:spcAft>
        <a:buFont typeface="Arial" panose="020B0604020202020204" pitchFamily="34" charset="0"/>
        <a:buChar char="•"/>
        <a:defRPr sz="635" kern="1200">
          <a:solidFill>
            <a:schemeClr val="tx1"/>
          </a:solidFill>
          <a:latin typeface="+mn-lt"/>
          <a:ea typeface="+mn-ea"/>
          <a:cs typeface="+mn-cs"/>
        </a:defRPr>
      </a:lvl3pPr>
      <a:lvl4pPr marL="506095" indent="-72390" algn="l" rtl="0" eaLnBrk="1" fontAlgn="base" hangingPunct="1">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650875" indent="-72390" algn="l" rtl="0" eaLnBrk="1" fontAlgn="base" hangingPunct="1">
        <a:spcBef>
          <a:spcPct val="20000"/>
        </a:spcBef>
        <a:spcAft>
          <a:spcPct val="0"/>
        </a:spcAft>
        <a:buFont typeface="Arial" panose="020B0604020202020204" pitchFamily="34" charset="0"/>
        <a:buChar char="»"/>
        <a:defRPr sz="505" kern="1200">
          <a:solidFill>
            <a:schemeClr val="tx1"/>
          </a:solidFill>
          <a:latin typeface="+mn-lt"/>
          <a:ea typeface="+mn-ea"/>
          <a:cs typeface="+mn-cs"/>
        </a:defRPr>
      </a:lvl5pPr>
      <a:lvl6pPr marL="795655" indent="-72390" algn="l" defTabSz="289560" rtl="0" eaLnBrk="1" latinLnBrk="0" hangingPunct="1">
        <a:spcBef>
          <a:spcPct val="20000"/>
        </a:spcBef>
        <a:buFont typeface="Arial" panose="020B0604020202020204" pitchFamily="34" charset="0"/>
        <a:buChar char="•"/>
        <a:defRPr sz="635" kern="1200">
          <a:solidFill>
            <a:schemeClr val="tx1"/>
          </a:solidFill>
          <a:latin typeface="+mn-lt"/>
          <a:ea typeface="+mn-ea"/>
          <a:cs typeface="+mn-cs"/>
        </a:defRPr>
      </a:lvl6pPr>
      <a:lvl7pPr marL="940435" indent="-72390" algn="l" defTabSz="289560" rtl="0" eaLnBrk="1" latinLnBrk="0" hangingPunct="1">
        <a:spcBef>
          <a:spcPct val="20000"/>
        </a:spcBef>
        <a:buFont typeface="Arial" panose="020B0604020202020204" pitchFamily="34" charset="0"/>
        <a:buChar char="•"/>
        <a:defRPr sz="635" kern="1200">
          <a:solidFill>
            <a:schemeClr val="tx1"/>
          </a:solidFill>
          <a:latin typeface="+mn-lt"/>
          <a:ea typeface="+mn-ea"/>
          <a:cs typeface="+mn-cs"/>
        </a:defRPr>
      </a:lvl7pPr>
      <a:lvl8pPr marL="1085215" indent="-72390" algn="l" defTabSz="289560" rtl="0" eaLnBrk="1" latinLnBrk="0" hangingPunct="1">
        <a:spcBef>
          <a:spcPct val="20000"/>
        </a:spcBef>
        <a:buFont typeface="Arial" panose="020B0604020202020204" pitchFamily="34" charset="0"/>
        <a:buChar char="•"/>
        <a:defRPr sz="635" kern="1200">
          <a:solidFill>
            <a:schemeClr val="tx1"/>
          </a:solidFill>
          <a:latin typeface="+mn-lt"/>
          <a:ea typeface="+mn-ea"/>
          <a:cs typeface="+mn-cs"/>
        </a:defRPr>
      </a:lvl8pPr>
      <a:lvl9pPr marL="1229360" indent="-72390" algn="l" defTabSz="289560" rtl="0" eaLnBrk="1" latinLnBrk="0" hangingPunct="1">
        <a:spcBef>
          <a:spcPct val="20000"/>
        </a:spcBef>
        <a:buFont typeface="Arial" panose="020B0604020202020204" pitchFamily="34" charset="0"/>
        <a:buChar char="•"/>
        <a:defRPr sz="635" kern="1200">
          <a:solidFill>
            <a:schemeClr val="tx1"/>
          </a:solidFill>
          <a:latin typeface="+mn-lt"/>
          <a:ea typeface="+mn-ea"/>
          <a:cs typeface="+mn-cs"/>
        </a:defRPr>
      </a:lvl9pPr>
    </p:bodyStyle>
    <p:otherStyle>
      <a:defPPr>
        <a:defRPr lang="en-US"/>
      </a:defPPr>
      <a:lvl1pPr marL="0" algn="l" defTabSz="289560" rtl="0" eaLnBrk="1" latinLnBrk="0" hangingPunct="1">
        <a:defRPr sz="570" kern="1200">
          <a:solidFill>
            <a:schemeClr val="tx1"/>
          </a:solidFill>
          <a:latin typeface="+mn-lt"/>
          <a:ea typeface="+mn-ea"/>
          <a:cs typeface="+mn-cs"/>
        </a:defRPr>
      </a:lvl1pPr>
      <a:lvl2pPr marL="144780" algn="l" defTabSz="289560" rtl="0" eaLnBrk="1" latinLnBrk="0" hangingPunct="1">
        <a:defRPr sz="570" kern="1200">
          <a:solidFill>
            <a:schemeClr val="tx1"/>
          </a:solidFill>
          <a:latin typeface="+mn-lt"/>
          <a:ea typeface="+mn-ea"/>
          <a:cs typeface="+mn-cs"/>
        </a:defRPr>
      </a:lvl2pPr>
      <a:lvl3pPr marL="289560" algn="l" defTabSz="289560" rtl="0" eaLnBrk="1" latinLnBrk="0" hangingPunct="1">
        <a:defRPr sz="570" kern="1200">
          <a:solidFill>
            <a:schemeClr val="tx1"/>
          </a:solidFill>
          <a:latin typeface="+mn-lt"/>
          <a:ea typeface="+mn-ea"/>
          <a:cs typeface="+mn-cs"/>
        </a:defRPr>
      </a:lvl3pPr>
      <a:lvl4pPr marL="433705" algn="l" defTabSz="289560" rtl="0" eaLnBrk="1" latinLnBrk="0" hangingPunct="1">
        <a:defRPr sz="570" kern="1200">
          <a:solidFill>
            <a:schemeClr val="tx1"/>
          </a:solidFill>
          <a:latin typeface="+mn-lt"/>
          <a:ea typeface="+mn-ea"/>
          <a:cs typeface="+mn-cs"/>
        </a:defRPr>
      </a:lvl4pPr>
      <a:lvl5pPr marL="578485" algn="l" defTabSz="289560" rtl="0" eaLnBrk="1" latinLnBrk="0" hangingPunct="1">
        <a:defRPr sz="570" kern="1200">
          <a:solidFill>
            <a:schemeClr val="tx1"/>
          </a:solidFill>
          <a:latin typeface="+mn-lt"/>
          <a:ea typeface="+mn-ea"/>
          <a:cs typeface="+mn-cs"/>
        </a:defRPr>
      </a:lvl5pPr>
      <a:lvl6pPr marL="723265" algn="l" defTabSz="289560" rtl="0" eaLnBrk="1" latinLnBrk="0" hangingPunct="1">
        <a:defRPr sz="570" kern="1200">
          <a:solidFill>
            <a:schemeClr val="tx1"/>
          </a:solidFill>
          <a:latin typeface="+mn-lt"/>
          <a:ea typeface="+mn-ea"/>
          <a:cs typeface="+mn-cs"/>
        </a:defRPr>
      </a:lvl6pPr>
      <a:lvl7pPr marL="868045" algn="l" defTabSz="289560" rtl="0" eaLnBrk="1" latinLnBrk="0" hangingPunct="1">
        <a:defRPr sz="570" kern="1200">
          <a:solidFill>
            <a:schemeClr val="tx1"/>
          </a:solidFill>
          <a:latin typeface="+mn-lt"/>
          <a:ea typeface="+mn-ea"/>
          <a:cs typeface="+mn-cs"/>
        </a:defRPr>
      </a:lvl7pPr>
      <a:lvl8pPr marL="1012825" algn="l" defTabSz="289560" rtl="0" eaLnBrk="1" latinLnBrk="0" hangingPunct="1">
        <a:defRPr sz="570" kern="1200">
          <a:solidFill>
            <a:schemeClr val="tx1"/>
          </a:solidFill>
          <a:latin typeface="+mn-lt"/>
          <a:ea typeface="+mn-ea"/>
          <a:cs typeface="+mn-cs"/>
        </a:defRPr>
      </a:lvl8pPr>
      <a:lvl9pPr marL="1157605" algn="l" defTabSz="289560" rtl="0" eaLnBrk="1" latinLnBrk="0" hangingPunct="1">
        <a:defRPr sz="57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205621"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205621"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9928" y="6356358"/>
            <a:ext cx="2743200" cy="365125"/>
          </a:xfrm>
          <a:prstGeom prst="rect">
            <a:avLst/>
          </a:prstGeom>
        </p:spPr>
        <p:txBody>
          <a:bodyPr vert="horz" lIns="91440" tIns="45720" rIns="91440" bIns="45720" rtlCol="0" anchor="ctr"/>
          <a:lstStyle>
            <a:lvl1pPr algn="l">
              <a:defRPr sz="570" b="1">
                <a:solidFill>
                  <a:schemeClr val="tx1">
                    <a:tint val="75000"/>
                  </a:schemeClr>
                </a:solidFill>
              </a:defRPr>
            </a:lvl1pPr>
          </a:lstStyle>
          <a:p>
            <a:fld id="{768403BB-35EA-4024-B38F-4B7F815A1C86}" type="slidenum">
              <a:rPr lang="en-US" smtClean="0"/>
              <a:t>‹#›</a:t>
            </a:fld>
            <a:endParaRPr lang="en-US" dirty="0"/>
          </a:p>
        </p:txBody>
      </p:sp>
      <p:pic>
        <p:nvPicPr>
          <p:cNvPr id="7" name="Picture 6"/>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1125200" y="8255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Lst>
  <p:hf sldNum="0" hdr="0" ftr="0"/>
  <p:txStyles>
    <p:titleStyle>
      <a:lvl1pPr algn="l" defTabSz="289560" rtl="0" eaLnBrk="1" latinLnBrk="0" hangingPunct="1">
        <a:lnSpc>
          <a:spcPct val="90000"/>
        </a:lnSpc>
        <a:spcBef>
          <a:spcPct val="0"/>
        </a:spcBef>
        <a:buNone/>
        <a:defRPr sz="1390" kern="1200">
          <a:solidFill>
            <a:schemeClr val="tx1"/>
          </a:solidFill>
          <a:latin typeface="+mj-lt"/>
          <a:ea typeface="+mj-ea"/>
          <a:cs typeface="+mj-cs"/>
        </a:defRPr>
      </a:lvl1pPr>
    </p:titleStyle>
    <p:bodyStyle>
      <a:lvl1pPr marL="72390" indent="-72390" algn="l" defTabSz="289560" rtl="0" eaLnBrk="1" latinLnBrk="0" hangingPunct="1">
        <a:lnSpc>
          <a:spcPct val="90000"/>
        </a:lnSpc>
        <a:spcBef>
          <a:spcPts val="315"/>
        </a:spcBef>
        <a:buFont typeface="Arial" panose="020B0604020202020204" pitchFamily="34" charset="0"/>
        <a:buChar char="•"/>
        <a:defRPr sz="885" kern="1200">
          <a:solidFill>
            <a:schemeClr val="tx1"/>
          </a:solidFill>
          <a:latin typeface="+mn-lt"/>
          <a:ea typeface="+mn-ea"/>
          <a:cs typeface="+mn-cs"/>
        </a:defRPr>
      </a:lvl1pPr>
      <a:lvl2pPr marL="217170" indent="-72390" algn="l" defTabSz="289560" rtl="0" eaLnBrk="1" latinLnBrk="0" hangingPunct="1">
        <a:lnSpc>
          <a:spcPct val="90000"/>
        </a:lnSpc>
        <a:spcBef>
          <a:spcPts val="160"/>
        </a:spcBef>
        <a:buFont typeface="Arial" panose="020B0604020202020204" pitchFamily="34" charset="0"/>
        <a:buChar char="•"/>
        <a:defRPr sz="760" kern="1200">
          <a:solidFill>
            <a:schemeClr val="tx1"/>
          </a:solidFill>
          <a:latin typeface="+mn-lt"/>
          <a:ea typeface="+mn-ea"/>
          <a:cs typeface="+mn-cs"/>
        </a:defRPr>
      </a:lvl2pPr>
      <a:lvl3pPr marL="361950" indent="-72390" algn="l" defTabSz="289560" rtl="0" eaLnBrk="1" latinLnBrk="0" hangingPunct="1">
        <a:lnSpc>
          <a:spcPct val="90000"/>
        </a:lnSpc>
        <a:spcBef>
          <a:spcPts val="160"/>
        </a:spcBef>
        <a:buFont typeface="Arial" panose="020B0604020202020204" pitchFamily="34" charset="0"/>
        <a:buChar char="•"/>
        <a:defRPr sz="635" kern="1200">
          <a:solidFill>
            <a:schemeClr val="tx1"/>
          </a:solidFill>
          <a:latin typeface="+mn-lt"/>
          <a:ea typeface="+mn-ea"/>
          <a:cs typeface="+mn-cs"/>
        </a:defRPr>
      </a:lvl3pPr>
      <a:lvl4pPr marL="506095" indent="-72390" algn="l" defTabSz="289560" rtl="0" eaLnBrk="1" latinLnBrk="0" hangingPunct="1">
        <a:lnSpc>
          <a:spcPct val="90000"/>
        </a:lnSpc>
        <a:spcBef>
          <a:spcPts val="160"/>
        </a:spcBef>
        <a:buFont typeface="Arial" panose="020B0604020202020204" pitchFamily="34" charset="0"/>
        <a:buChar char="•"/>
        <a:defRPr sz="570" kern="1200">
          <a:solidFill>
            <a:schemeClr val="tx1"/>
          </a:solidFill>
          <a:latin typeface="+mn-lt"/>
          <a:ea typeface="+mn-ea"/>
          <a:cs typeface="+mn-cs"/>
        </a:defRPr>
      </a:lvl4pPr>
      <a:lvl5pPr marL="650875" indent="-72390" algn="l" defTabSz="289560" rtl="0" eaLnBrk="1" latinLnBrk="0" hangingPunct="1">
        <a:lnSpc>
          <a:spcPct val="90000"/>
        </a:lnSpc>
        <a:spcBef>
          <a:spcPts val="160"/>
        </a:spcBef>
        <a:buFont typeface="Arial" panose="020B0604020202020204" pitchFamily="34" charset="0"/>
        <a:buChar char="•"/>
        <a:defRPr sz="570" kern="1200">
          <a:solidFill>
            <a:schemeClr val="tx1"/>
          </a:solidFill>
          <a:latin typeface="+mn-lt"/>
          <a:ea typeface="+mn-ea"/>
          <a:cs typeface="+mn-cs"/>
        </a:defRPr>
      </a:lvl5pPr>
      <a:lvl6pPr marL="795655" indent="-72390" algn="l" defTabSz="289560" rtl="0" eaLnBrk="1" latinLnBrk="0" hangingPunct="1">
        <a:lnSpc>
          <a:spcPct val="90000"/>
        </a:lnSpc>
        <a:spcBef>
          <a:spcPts val="160"/>
        </a:spcBef>
        <a:buFont typeface="Arial" panose="020B0604020202020204" pitchFamily="34" charset="0"/>
        <a:buChar char="•"/>
        <a:defRPr sz="570" kern="1200">
          <a:solidFill>
            <a:schemeClr val="tx1"/>
          </a:solidFill>
          <a:latin typeface="+mn-lt"/>
          <a:ea typeface="+mn-ea"/>
          <a:cs typeface="+mn-cs"/>
        </a:defRPr>
      </a:lvl6pPr>
      <a:lvl7pPr marL="940435" indent="-72390" algn="l" defTabSz="289560" rtl="0" eaLnBrk="1" latinLnBrk="0" hangingPunct="1">
        <a:lnSpc>
          <a:spcPct val="90000"/>
        </a:lnSpc>
        <a:spcBef>
          <a:spcPts val="160"/>
        </a:spcBef>
        <a:buFont typeface="Arial" panose="020B0604020202020204" pitchFamily="34" charset="0"/>
        <a:buChar char="•"/>
        <a:defRPr sz="570" kern="1200">
          <a:solidFill>
            <a:schemeClr val="tx1"/>
          </a:solidFill>
          <a:latin typeface="+mn-lt"/>
          <a:ea typeface="+mn-ea"/>
          <a:cs typeface="+mn-cs"/>
        </a:defRPr>
      </a:lvl7pPr>
      <a:lvl8pPr marL="1085215" indent="-72390" algn="l" defTabSz="289560" rtl="0" eaLnBrk="1" latinLnBrk="0" hangingPunct="1">
        <a:lnSpc>
          <a:spcPct val="90000"/>
        </a:lnSpc>
        <a:spcBef>
          <a:spcPts val="160"/>
        </a:spcBef>
        <a:buFont typeface="Arial" panose="020B0604020202020204" pitchFamily="34" charset="0"/>
        <a:buChar char="•"/>
        <a:defRPr sz="570" kern="1200">
          <a:solidFill>
            <a:schemeClr val="tx1"/>
          </a:solidFill>
          <a:latin typeface="+mn-lt"/>
          <a:ea typeface="+mn-ea"/>
          <a:cs typeface="+mn-cs"/>
        </a:defRPr>
      </a:lvl8pPr>
      <a:lvl9pPr marL="1229360" indent="-72390" algn="l" defTabSz="289560" rtl="0" eaLnBrk="1" latinLnBrk="0" hangingPunct="1">
        <a:lnSpc>
          <a:spcPct val="90000"/>
        </a:lnSpc>
        <a:spcBef>
          <a:spcPts val="160"/>
        </a:spcBef>
        <a:buFont typeface="Arial" panose="020B0604020202020204" pitchFamily="34" charset="0"/>
        <a:buChar char="•"/>
        <a:defRPr sz="570" kern="1200">
          <a:solidFill>
            <a:schemeClr val="tx1"/>
          </a:solidFill>
          <a:latin typeface="+mn-lt"/>
          <a:ea typeface="+mn-ea"/>
          <a:cs typeface="+mn-cs"/>
        </a:defRPr>
      </a:lvl9pPr>
    </p:bodyStyle>
    <p:otherStyle>
      <a:defPPr>
        <a:defRPr lang="en-US"/>
      </a:defPPr>
      <a:lvl1pPr marL="0" algn="l" defTabSz="289560" rtl="0" eaLnBrk="1" latinLnBrk="0" hangingPunct="1">
        <a:defRPr sz="570" kern="1200">
          <a:solidFill>
            <a:schemeClr val="tx1"/>
          </a:solidFill>
          <a:latin typeface="+mn-lt"/>
          <a:ea typeface="+mn-ea"/>
          <a:cs typeface="+mn-cs"/>
        </a:defRPr>
      </a:lvl1pPr>
      <a:lvl2pPr marL="144780" algn="l" defTabSz="289560" rtl="0" eaLnBrk="1" latinLnBrk="0" hangingPunct="1">
        <a:defRPr sz="570" kern="1200">
          <a:solidFill>
            <a:schemeClr val="tx1"/>
          </a:solidFill>
          <a:latin typeface="+mn-lt"/>
          <a:ea typeface="+mn-ea"/>
          <a:cs typeface="+mn-cs"/>
        </a:defRPr>
      </a:lvl2pPr>
      <a:lvl3pPr marL="289560" algn="l" defTabSz="289560" rtl="0" eaLnBrk="1" latinLnBrk="0" hangingPunct="1">
        <a:defRPr sz="570" kern="1200">
          <a:solidFill>
            <a:schemeClr val="tx1"/>
          </a:solidFill>
          <a:latin typeface="+mn-lt"/>
          <a:ea typeface="+mn-ea"/>
          <a:cs typeface="+mn-cs"/>
        </a:defRPr>
      </a:lvl3pPr>
      <a:lvl4pPr marL="433705" algn="l" defTabSz="289560" rtl="0" eaLnBrk="1" latinLnBrk="0" hangingPunct="1">
        <a:defRPr sz="570" kern="1200">
          <a:solidFill>
            <a:schemeClr val="tx1"/>
          </a:solidFill>
          <a:latin typeface="+mn-lt"/>
          <a:ea typeface="+mn-ea"/>
          <a:cs typeface="+mn-cs"/>
        </a:defRPr>
      </a:lvl4pPr>
      <a:lvl5pPr marL="578485" algn="l" defTabSz="289560" rtl="0" eaLnBrk="1" latinLnBrk="0" hangingPunct="1">
        <a:defRPr sz="570" kern="1200">
          <a:solidFill>
            <a:schemeClr val="tx1"/>
          </a:solidFill>
          <a:latin typeface="+mn-lt"/>
          <a:ea typeface="+mn-ea"/>
          <a:cs typeface="+mn-cs"/>
        </a:defRPr>
      </a:lvl5pPr>
      <a:lvl6pPr marL="723265" algn="l" defTabSz="289560" rtl="0" eaLnBrk="1" latinLnBrk="0" hangingPunct="1">
        <a:defRPr sz="570" kern="1200">
          <a:solidFill>
            <a:schemeClr val="tx1"/>
          </a:solidFill>
          <a:latin typeface="+mn-lt"/>
          <a:ea typeface="+mn-ea"/>
          <a:cs typeface="+mn-cs"/>
        </a:defRPr>
      </a:lvl6pPr>
      <a:lvl7pPr marL="868045" algn="l" defTabSz="289560" rtl="0" eaLnBrk="1" latinLnBrk="0" hangingPunct="1">
        <a:defRPr sz="570" kern="1200">
          <a:solidFill>
            <a:schemeClr val="tx1"/>
          </a:solidFill>
          <a:latin typeface="+mn-lt"/>
          <a:ea typeface="+mn-ea"/>
          <a:cs typeface="+mn-cs"/>
        </a:defRPr>
      </a:lvl7pPr>
      <a:lvl8pPr marL="1012825" algn="l" defTabSz="289560" rtl="0" eaLnBrk="1" latinLnBrk="0" hangingPunct="1">
        <a:defRPr sz="570" kern="1200">
          <a:solidFill>
            <a:schemeClr val="tx1"/>
          </a:solidFill>
          <a:latin typeface="+mn-lt"/>
          <a:ea typeface="+mn-ea"/>
          <a:cs typeface="+mn-cs"/>
        </a:defRPr>
      </a:lvl8pPr>
      <a:lvl9pPr marL="1157605" algn="l" defTabSz="289560" rtl="0" eaLnBrk="1" latinLnBrk="0" hangingPunct="1">
        <a:defRPr sz="57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noChangeArrowheads="1"/>
          </p:cNvSpPr>
          <p:nvPr>
            <p:ph type="title"/>
          </p:nvPr>
        </p:nvSpPr>
        <p:spPr bwMode="auto">
          <a:xfrm>
            <a:off x="609600" y="219081"/>
            <a:ext cx="10393680" cy="63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en-US" altLang="en-US"/>
              <a:t>Click to edit Master title style</a:t>
            </a:r>
          </a:p>
        </p:txBody>
      </p:sp>
      <p:sp>
        <p:nvSpPr>
          <p:cNvPr id="1027" name="Text Placeholder 2"/>
          <p:cNvSpPr>
            <a:spLocks noGrp="1" noChangeArrowheads="1"/>
          </p:cNvSpPr>
          <p:nvPr>
            <p:ph type="body" idx="1"/>
          </p:nvPr>
        </p:nvSpPr>
        <p:spPr bwMode="auto">
          <a:xfrm>
            <a:off x="609600" y="1143006"/>
            <a:ext cx="10972800" cy="498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8"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1125200" y="8255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p:cNvPicPr/>
          <p:nvPr/>
        </p:nvPicPr>
        <p:blipFill>
          <a:blip r:embed="rId8" cstate="print"/>
          <a:srcRect/>
          <a:stretch>
            <a:fillRect/>
          </a:stretch>
        </p:blipFill>
        <p:spPr bwMode="auto">
          <a:xfrm>
            <a:off x="9834159" y="6242099"/>
            <a:ext cx="2338244" cy="589547"/>
          </a:xfrm>
          <a:prstGeom prst="rect">
            <a:avLst/>
          </a:prstGeom>
          <a:noFill/>
          <a:ln w="9525">
            <a:noFill/>
            <a:miter lim="800000"/>
            <a:headEnd/>
            <a:tailEnd/>
          </a:ln>
        </p:spPr>
      </p:pic>
      <p:sp>
        <p:nvSpPr>
          <p:cNvPr id="7" name="Date Placeholder 3"/>
          <p:cNvSpPr>
            <a:spLocks noGrp="1"/>
          </p:cNvSpPr>
          <p:nvPr>
            <p:ph type="dt" sz="half" idx="2"/>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Lst>
  <p:txStyles>
    <p:titleStyle>
      <a:lvl1pPr algn="ctr" rtl="0" eaLnBrk="1" fontAlgn="base" hangingPunct="1">
        <a:spcBef>
          <a:spcPct val="0"/>
        </a:spcBef>
        <a:spcAft>
          <a:spcPct val="0"/>
        </a:spcAft>
        <a:defRPr sz="1520" kern="1200">
          <a:solidFill>
            <a:schemeClr val="tx1"/>
          </a:solidFill>
          <a:latin typeface="+mj-lt"/>
          <a:ea typeface="+mj-ea"/>
          <a:cs typeface="+mj-cs"/>
        </a:defRPr>
      </a:lvl1pPr>
      <a:lvl2pPr algn="ctr" rtl="0" eaLnBrk="1" fontAlgn="base" hangingPunct="1">
        <a:spcBef>
          <a:spcPct val="0"/>
        </a:spcBef>
        <a:spcAft>
          <a:spcPct val="0"/>
        </a:spcAft>
        <a:defRPr sz="1520">
          <a:solidFill>
            <a:schemeClr val="tx1"/>
          </a:solidFill>
          <a:latin typeface="Calibri" panose="020F0502020204030204" pitchFamily="34" charset="0"/>
        </a:defRPr>
      </a:lvl2pPr>
      <a:lvl3pPr algn="ctr" rtl="0" eaLnBrk="1" fontAlgn="base" hangingPunct="1">
        <a:spcBef>
          <a:spcPct val="0"/>
        </a:spcBef>
        <a:spcAft>
          <a:spcPct val="0"/>
        </a:spcAft>
        <a:defRPr sz="1520">
          <a:solidFill>
            <a:schemeClr val="tx1"/>
          </a:solidFill>
          <a:latin typeface="Calibri" panose="020F0502020204030204" pitchFamily="34" charset="0"/>
        </a:defRPr>
      </a:lvl3pPr>
      <a:lvl4pPr algn="ctr" rtl="0" eaLnBrk="1" fontAlgn="base" hangingPunct="1">
        <a:spcBef>
          <a:spcPct val="0"/>
        </a:spcBef>
        <a:spcAft>
          <a:spcPct val="0"/>
        </a:spcAft>
        <a:defRPr sz="1520">
          <a:solidFill>
            <a:schemeClr val="tx1"/>
          </a:solidFill>
          <a:latin typeface="Calibri" panose="020F0502020204030204" pitchFamily="34" charset="0"/>
        </a:defRPr>
      </a:lvl4pPr>
      <a:lvl5pPr algn="ctr" rtl="0" eaLnBrk="1" fontAlgn="base" hangingPunct="1">
        <a:spcBef>
          <a:spcPct val="0"/>
        </a:spcBef>
        <a:spcAft>
          <a:spcPct val="0"/>
        </a:spcAft>
        <a:defRPr sz="1520">
          <a:solidFill>
            <a:schemeClr val="tx1"/>
          </a:solidFill>
          <a:latin typeface="Calibri" panose="020F0502020204030204" pitchFamily="34" charset="0"/>
        </a:defRPr>
      </a:lvl5pPr>
      <a:lvl6pPr marL="193040" algn="ctr" rtl="0" eaLnBrk="1" fontAlgn="base" hangingPunct="1">
        <a:spcBef>
          <a:spcPct val="0"/>
        </a:spcBef>
        <a:spcAft>
          <a:spcPct val="0"/>
        </a:spcAft>
        <a:defRPr sz="1520">
          <a:solidFill>
            <a:schemeClr val="tx1"/>
          </a:solidFill>
          <a:latin typeface="Calibri" panose="020F0502020204030204" pitchFamily="34" charset="0"/>
        </a:defRPr>
      </a:lvl6pPr>
      <a:lvl7pPr marL="386080" algn="ctr" rtl="0" eaLnBrk="1" fontAlgn="base" hangingPunct="1">
        <a:spcBef>
          <a:spcPct val="0"/>
        </a:spcBef>
        <a:spcAft>
          <a:spcPct val="0"/>
        </a:spcAft>
        <a:defRPr sz="1520">
          <a:solidFill>
            <a:schemeClr val="tx1"/>
          </a:solidFill>
          <a:latin typeface="Calibri" panose="020F0502020204030204" pitchFamily="34" charset="0"/>
        </a:defRPr>
      </a:lvl7pPr>
      <a:lvl8pPr marL="578485" algn="ctr" rtl="0" eaLnBrk="1" fontAlgn="base" hangingPunct="1">
        <a:spcBef>
          <a:spcPct val="0"/>
        </a:spcBef>
        <a:spcAft>
          <a:spcPct val="0"/>
        </a:spcAft>
        <a:defRPr sz="1520">
          <a:solidFill>
            <a:schemeClr val="tx1"/>
          </a:solidFill>
          <a:latin typeface="Calibri" panose="020F0502020204030204" pitchFamily="34" charset="0"/>
        </a:defRPr>
      </a:lvl8pPr>
      <a:lvl9pPr marL="771525" algn="ctr" rtl="0" eaLnBrk="1" fontAlgn="base" hangingPunct="1">
        <a:spcBef>
          <a:spcPct val="0"/>
        </a:spcBef>
        <a:spcAft>
          <a:spcPct val="0"/>
        </a:spcAft>
        <a:defRPr sz="1520">
          <a:solidFill>
            <a:schemeClr val="tx1"/>
          </a:solidFill>
          <a:latin typeface="Calibri" panose="020F0502020204030204" pitchFamily="34" charset="0"/>
        </a:defRPr>
      </a:lvl9pPr>
    </p:titleStyle>
    <p:bodyStyle>
      <a:lvl1pPr marL="144780" indent="-144780" algn="l" rtl="0" eaLnBrk="1" fontAlgn="base" hangingPunct="1">
        <a:spcBef>
          <a:spcPct val="20000"/>
        </a:spcBef>
        <a:spcAft>
          <a:spcPct val="0"/>
        </a:spcAft>
        <a:buFont typeface="Arial" panose="020B0604020202020204" pitchFamily="34" charset="0"/>
        <a:buChar char="•"/>
        <a:defRPr sz="1180" kern="1200">
          <a:solidFill>
            <a:schemeClr val="tx1"/>
          </a:solidFill>
          <a:latin typeface="+mn-lt"/>
          <a:ea typeface="+mn-ea"/>
          <a:cs typeface="+mn-cs"/>
        </a:defRPr>
      </a:lvl1pPr>
      <a:lvl2pPr marL="313690" indent="-120650" algn="l" rtl="0" eaLnBrk="1" fontAlgn="base" hangingPunct="1">
        <a:spcBef>
          <a:spcPct val="20000"/>
        </a:spcBef>
        <a:spcAft>
          <a:spcPct val="0"/>
        </a:spcAft>
        <a:buFont typeface="Arial" panose="020B0604020202020204" pitchFamily="34" charset="0"/>
        <a:buChar char="–"/>
        <a:defRPr sz="1015" kern="1200">
          <a:solidFill>
            <a:schemeClr val="tx1"/>
          </a:solidFill>
          <a:latin typeface="+mn-lt"/>
          <a:ea typeface="+mn-ea"/>
          <a:cs typeface="+mn-cs"/>
        </a:defRPr>
      </a:lvl2pPr>
      <a:lvl3pPr marL="481965" indent="-96520" algn="l" rtl="0" eaLnBrk="1" fontAlgn="base" hangingPunct="1">
        <a:spcBef>
          <a:spcPct val="20000"/>
        </a:spcBef>
        <a:spcAft>
          <a:spcPct val="0"/>
        </a:spcAft>
        <a:buFont typeface="Arial" panose="020B0604020202020204" pitchFamily="34" charset="0"/>
        <a:buChar char="•"/>
        <a:defRPr sz="845" kern="1200">
          <a:solidFill>
            <a:schemeClr val="tx1"/>
          </a:solidFill>
          <a:latin typeface="+mn-lt"/>
          <a:ea typeface="+mn-ea"/>
          <a:cs typeface="+mn-cs"/>
        </a:defRPr>
      </a:lvl3pPr>
      <a:lvl4pPr marL="675005" indent="-96520" algn="l" rtl="0" eaLnBrk="1" fontAlgn="base" hangingPunct="1">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868045" indent="-96520" algn="l" rtl="0" eaLnBrk="1" fontAlgn="base" hangingPunct="1">
        <a:spcBef>
          <a:spcPct val="20000"/>
        </a:spcBef>
        <a:spcAft>
          <a:spcPct val="0"/>
        </a:spcAft>
        <a:buFont typeface="Arial" panose="020B0604020202020204" pitchFamily="34" charset="0"/>
        <a:buChar char="»"/>
        <a:defRPr sz="675" kern="1200">
          <a:solidFill>
            <a:schemeClr val="tx1"/>
          </a:solidFill>
          <a:latin typeface="+mn-lt"/>
          <a:ea typeface="+mn-ea"/>
          <a:cs typeface="+mn-cs"/>
        </a:defRPr>
      </a:lvl5pPr>
      <a:lvl6pPr marL="1061085" indent="-96520" algn="l" defTabSz="386080" rtl="0" eaLnBrk="1" latinLnBrk="0" hangingPunct="1">
        <a:spcBef>
          <a:spcPct val="20000"/>
        </a:spcBef>
        <a:buFont typeface="Arial" panose="020B0604020202020204" pitchFamily="34" charset="0"/>
        <a:buChar char="•"/>
        <a:defRPr sz="845" kern="1200">
          <a:solidFill>
            <a:schemeClr val="tx1"/>
          </a:solidFill>
          <a:latin typeface="+mn-lt"/>
          <a:ea typeface="+mn-ea"/>
          <a:cs typeface="+mn-cs"/>
        </a:defRPr>
      </a:lvl6pPr>
      <a:lvl7pPr marL="1253490" indent="-96520" algn="l" defTabSz="386080" rtl="0" eaLnBrk="1" latinLnBrk="0" hangingPunct="1">
        <a:spcBef>
          <a:spcPct val="20000"/>
        </a:spcBef>
        <a:buFont typeface="Arial" panose="020B0604020202020204" pitchFamily="34" charset="0"/>
        <a:buChar char="•"/>
        <a:defRPr sz="845" kern="1200">
          <a:solidFill>
            <a:schemeClr val="tx1"/>
          </a:solidFill>
          <a:latin typeface="+mn-lt"/>
          <a:ea typeface="+mn-ea"/>
          <a:cs typeface="+mn-cs"/>
        </a:defRPr>
      </a:lvl7pPr>
      <a:lvl8pPr marL="1446530" indent="-96520" algn="l" defTabSz="386080" rtl="0" eaLnBrk="1" latinLnBrk="0" hangingPunct="1">
        <a:spcBef>
          <a:spcPct val="20000"/>
        </a:spcBef>
        <a:buFont typeface="Arial" panose="020B0604020202020204" pitchFamily="34" charset="0"/>
        <a:buChar char="•"/>
        <a:defRPr sz="845" kern="1200">
          <a:solidFill>
            <a:schemeClr val="tx1"/>
          </a:solidFill>
          <a:latin typeface="+mn-lt"/>
          <a:ea typeface="+mn-ea"/>
          <a:cs typeface="+mn-cs"/>
        </a:defRPr>
      </a:lvl8pPr>
      <a:lvl9pPr marL="1639570" indent="-96520" algn="l" defTabSz="386080" rtl="0" eaLnBrk="1" latinLnBrk="0" hangingPunct="1">
        <a:spcBef>
          <a:spcPct val="20000"/>
        </a:spcBef>
        <a:buFont typeface="Arial" panose="020B0604020202020204" pitchFamily="34" charset="0"/>
        <a:buChar char="•"/>
        <a:defRPr sz="845" kern="1200">
          <a:solidFill>
            <a:schemeClr val="tx1"/>
          </a:solidFill>
          <a:latin typeface="+mn-lt"/>
          <a:ea typeface="+mn-ea"/>
          <a:cs typeface="+mn-cs"/>
        </a:defRPr>
      </a:lvl9pPr>
    </p:bodyStyle>
    <p:otherStyle>
      <a:defPPr>
        <a:defRPr lang="en-US"/>
      </a:defPPr>
      <a:lvl1pPr marL="0" algn="l" defTabSz="386080" rtl="0" eaLnBrk="1" latinLnBrk="0" hangingPunct="1">
        <a:defRPr sz="760" kern="1200">
          <a:solidFill>
            <a:schemeClr val="tx1"/>
          </a:solidFill>
          <a:latin typeface="+mn-lt"/>
          <a:ea typeface="+mn-ea"/>
          <a:cs typeface="+mn-cs"/>
        </a:defRPr>
      </a:lvl1pPr>
      <a:lvl2pPr marL="193040" algn="l" defTabSz="386080" rtl="0" eaLnBrk="1" latinLnBrk="0" hangingPunct="1">
        <a:defRPr sz="760" kern="1200">
          <a:solidFill>
            <a:schemeClr val="tx1"/>
          </a:solidFill>
          <a:latin typeface="+mn-lt"/>
          <a:ea typeface="+mn-ea"/>
          <a:cs typeface="+mn-cs"/>
        </a:defRPr>
      </a:lvl2pPr>
      <a:lvl3pPr marL="386080" algn="l" defTabSz="386080" rtl="0" eaLnBrk="1" latinLnBrk="0" hangingPunct="1">
        <a:defRPr sz="760" kern="1200">
          <a:solidFill>
            <a:schemeClr val="tx1"/>
          </a:solidFill>
          <a:latin typeface="+mn-lt"/>
          <a:ea typeface="+mn-ea"/>
          <a:cs typeface="+mn-cs"/>
        </a:defRPr>
      </a:lvl3pPr>
      <a:lvl4pPr marL="578485" algn="l" defTabSz="386080" rtl="0" eaLnBrk="1" latinLnBrk="0" hangingPunct="1">
        <a:defRPr sz="760" kern="1200">
          <a:solidFill>
            <a:schemeClr val="tx1"/>
          </a:solidFill>
          <a:latin typeface="+mn-lt"/>
          <a:ea typeface="+mn-ea"/>
          <a:cs typeface="+mn-cs"/>
        </a:defRPr>
      </a:lvl4pPr>
      <a:lvl5pPr marL="771525" algn="l" defTabSz="386080" rtl="0" eaLnBrk="1" latinLnBrk="0" hangingPunct="1">
        <a:defRPr sz="760" kern="1200">
          <a:solidFill>
            <a:schemeClr val="tx1"/>
          </a:solidFill>
          <a:latin typeface="+mn-lt"/>
          <a:ea typeface="+mn-ea"/>
          <a:cs typeface="+mn-cs"/>
        </a:defRPr>
      </a:lvl5pPr>
      <a:lvl6pPr marL="964565" algn="l" defTabSz="386080" rtl="0" eaLnBrk="1" latinLnBrk="0" hangingPunct="1">
        <a:defRPr sz="760" kern="1200">
          <a:solidFill>
            <a:schemeClr val="tx1"/>
          </a:solidFill>
          <a:latin typeface="+mn-lt"/>
          <a:ea typeface="+mn-ea"/>
          <a:cs typeface="+mn-cs"/>
        </a:defRPr>
      </a:lvl6pPr>
      <a:lvl7pPr marL="1157605" algn="l" defTabSz="386080" rtl="0" eaLnBrk="1" latinLnBrk="0" hangingPunct="1">
        <a:defRPr sz="760" kern="1200">
          <a:solidFill>
            <a:schemeClr val="tx1"/>
          </a:solidFill>
          <a:latin typeface="+mn-lt"/>
          <a:ea typeface="+mn-ea"/>
          <a:cs typeface="+mn-cs"/>
        </a:defRPr>
      </a:lvl7pPr>
      <a:lvl8pPr marL="1350010" algn="l" defTabSz="386080" rtl="0" eaLnBrk="1" latinLnBrk="0" hangingPunct="1">
        <a:defRPr sz="760" kern="1200">
          <a:solidFill>
            <a:schemeClr val="tx1"/>
          </a:solidFill>
          <a:latin typeface="+mn-lt"/>
          <a:ea typeface="+mn-ea"/>
          <a:cs typeface="+mn-cs"/>
        </a:defRPr>
      </a:lvl8pPr>
      <a:lvl9pPr marL="1543050" algn="l" defTabSz="386080" rtl="0" eaLnBrk="1" latinLnBrk="0" hangingPunct="1">
        <a:defRPr sz="76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205621"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205621"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9928" y="6356356"/>
            <a:ext cx="2743200" cy="365125"/>
          </a:xfrm>
          <a:prstGeom prst="rect">
            <a:avLst/>
          </a:prstGeom>
        </p:spPr>
        <p:txBody>
          <a:bodyPr vert="horz" lIns="91440" tIns="45720" rIns="91440" bIns="45720" rtlCol="0" anchor="ctr"/>
          <a:lstStyle>
            <a:lvl1pPr algn="l">
              <a:defRPr sz="760" b="1">
                <a:solidFill>
                  <a:schemeClr val="tx1">
                    <a:tint val="75000"/>
                  </a:schemeClr>
                </a:solidFill>
              </a:defRPr>
            </a:lvl1pPr>
          </a:lstStyle>
          <a:p>
            <a:fld id="{768403BB-35EA-4024-B38F-4B7F815A1C86}" type="slidenum">
              <a:rPr lang="en-US" smtClean="0"/>
              <a:t>‹#›</a:t>
            </a:fld>
            <a:endParaRPr lang="en-US" dirty="0"/>
          </a:p>
        </p:txBody>
      </p:sp>
      <p:pic>
        <p:nvPicPr>
          <p:cNvPr id="7" name="Picture 6"/>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1125200" y="8255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Lst>
  <p:hf sldNum="0" hdr="0" ftr="0"/>
  <p:txStyles>
    <p:titleStyle>
      <a:lvl1pPr algn="l" defTabSz="386080" rtl="0" eaLnBrk="1" latinLnBrk="0" hangingPunct="1">
        <a:lnSpc>
          <a:spcPct val="90000"/>
        </a:lnSpc>
        <a:spcBef>
          <a:spcPct val="0"/>
        </a:spcBef>
        <a:buNone/>
        <a:defRPr sz="1855" kern="1200">
          <a:solidFill>
            <a:schemeClr val="tx1"/>
          </a:solidFill>
          <a:latin typeface="+mj-lt"/>
          <a:ea typeface="+mj-ea"/>
          <a:cs typeface="+mj-cs"/>
        </a:defRPr>
      </a:lvl1pPr>
    </p:titleStyle>
    <p:bodyStyle>
      <a:lvl1pPr marL="96520" indent="-96520" algn="l" defTabSz="386080" rtl="0" eaLnBrk="1" latinLnBrk="0" hangingPunct="1">
        <a:lnSpc>
          <a:spcPct val="90000"/>
        </a:lnSpc>
        <a:spcBef>
          <a:spcPts val="420"/>
        </a:spcBef>
        <a:buFont typeface="Arial" panose="020B0604020202020204" pitchFamily="34" charset="0"/>
        <a:buChar char="•"/>
        <a:defRPr sz="1180" kern="1200">
          <a:solidFill>
            <a:schemeClr val="tx1"/>
          </a:solidFill>
          <a:latin typeface="+mn-lt"/>
          <a:ea typeface="+mn-ea"/>
          <a:cs typeface="+mn-cs"/>
        </a:defRPr>
      </a:lvl1pPr>
      <a:lvl2pPr marL="289560" indent="-96520" algn="l" defTabSz="386080" rtl="0" eaLnBrk="1" latinLnBrk="0" hangingPunct="1">
        <a:lnSpc>
          <a:spcPct val="90000"/>
        </a:lnSpc>
        <a:spcBef>
          <a:spcPts val="210"/>
        </a:spcBef>
        <a:buFont typeface="Arial" panose="020B0604020202020204" pitchFamily="34" charset="0"/>
        <a:buChar char="•"/>
        <a:defRPr sz="1015" kern="1200">
          <a:solidFill>
            <a:schemeClr val="tx1"/>
          </a:solidFill>
          <a:latin typeface="+mn-lt"/>
          <a:ea typeface="+mn-ea"/>
          <a:cs typeface="+mn-cs"/>
        </a:defRPr>
      </a:lvl2pPr>
      <a:lvl3pPr marL="481965" indent="-96520" algn="l" defTabSz="386080" rtl="0" eaLnBrk="1" latinLnBrk="0" hangingPunct="1">
        <a:lnSpc>
          <a:spcPct val="90000"/>
        </a:lnSpc>
        <a:spcBef>
          <a:spcPts val="210"/>
        </a:spcBef>
        <a:buFont typeface="Arial" panose="020B0604020202020204" pitchFamily="34" charset="0"/>
        <a:buChar char="•"/>
        <a:defRPr sz="845" kern="1200">
          <a:solidFill>
            <a:schemeClr val="tx1"/>
          </a:solidFill>
          <a:latin typeface="+mn-lt"/>
          <a:ea typeface="+mn-ea"/>
          <a:cs typeface="+mn-cs"/>
        </a:defRPr>
      </a:lvl3pPr>
      <a:lvl4pPr marL="675005" indent="-96520" algn="l" defTabSz="386080" rtl="0" eaLnBrk="1" latinLnBrk="0" hangingPunct="1">
        <a:lnSpc>
          <a:spcPct val="90000"/>
        </a:lnSpc>
        <a:spcBef>
          <a:spcPts val="210"/>
        </a:spcBef>
        <a:buFont typeface="Arial" panose="020B0604020202020204" pitchFamily="34" charset="0"/>
        <a:buChar char="•"/>
        <a:defRPr sz="760" kern="1200">
          <a:solidFill>
            <a:schemeClr val="tx1"/>
          </a:solidFill>
          <a:latin typeface="+mn-lt"/>
          <a:ea typeface="+mn-ea"/>
          <a:cs typeface="+mn-cs"/>
        </a:defRPr>
      </a:lvl4pPr>
      <a:lvl5pPr marL="868045" indent="-96520" algn="l" defTabSz="386080" rtl="0" eaLnBrk="1" latinLnBrk="0" hangingPunct="1">
        <a:lnSpc>
          <a:spcPct val="90000"/>
        </a:lnSpc>
        <a:spcBef>
          <a:spcPts val="210"/>
        </a:spcBef>
        <a:buFont typeface="Arial" panose="020B0604020202020204" pitchFamily="34" charset="0"/>
        <a:buChar char="•"/>
        <a:defRPr sz="760" kern="1200">
          <a:solidFill>
            <a:schemeClr val="tx1"/>
          </a:solidFill>
          <a:latin typeface="+mn-lt"/>
          <a:ea typeface="+mn-ea"/>
          <a:cs typeface="+mn-cs"/>
        </a:defRPr>
      </a:lvl5pPr>
      <a:lvl6pPr marL="1061085" indent="-96520" algn="l" defTabSz="386080" rtl="0" eaLnBrk="1" latinLnBrk="0" hangingPunct="1">
        <a:lnSpc>
          <a:spcPct val="90000"/>
        </a:lnSpc>
        <a:spcBef>
          <a:spcPts val="210"/>
        </a:spcBef>
        <a:buFont typeface="Arial" panose="020B0604020202020204" pitchFamily="34" charset="0"/>
        <a:buChar char="•"/>
        <a:defRPr sz="760" kern="1200">
          <a:solidFill>
            <a:schemeClr val="tx1"/>
          </a:solidFill>
          <a:latin typeface="+mn-lt"/>
          <a:ea typeface="+mn-ea"/>
          <a:cs typeface="+mn-cs"/>
        </a:defRPr>
      </a:lvl6pPr>
      <a:lvl7pPr marL="1253490" indent="-96520" algn="l" defTabSz="386080" rtl="0" eaLnBrk="1" latinLnBrk="0" hangingPunct="1">
        <a:lnSpc>
          <a:spcPct val="90000"/>
        </a:lnSpc>
        <a:spcBef>
          <a:spcPts val="210"/>
        </a:spcBef>
        <a:buFont typeface="Arial" panose="020B0604020202020204" pitchFamily="34" charset="0"/>
        <a:buChar char="•"/>
        <a:defRPr sz="760" kern="1200">
          <a:solidFill>
            <a:schemeClr val="tx1"/>
          </a:solidFill>
          <a:latin typeface="+mn-lt"/>
          <a:ea typeface="+mn-ea"/>
          <a:cs typeface="+mn-cs"/>
        </a:defRPr>
      </a:lvl7pPr>
      <a:lvl8pPr marL="1446530" indent="-96520" algn="l" defTabSz="386080" rtl="0" eaLnBrk="1" latinLnBrk="0" hangingPunct="1">
        <a:lnSpc>
          <a:spcPct val="90000"/>
        </a:lnSpc>
        <a:spcBef>
          <a:spcPts val="210"/>
        </a:spcBef>
        <a:buFont typeface="Arial" panose="020B0604020202020204" pitchFamily="34" charset="0"/>
        <a:buChar char="•"/>
        <a:defRPr sz="760" kern="1200">
          <a:solidFill>
            <a:schemeClr val="tx1"/>
          </a:solidFill>
          <a:latin typeface="+mn-lt"/>
          <a:ea typeface="+mn-ea"/>
          <a:cs typeface="+mn-cs"/>
        </a:defRPr>
      </a:lvl8pPr>
      <a:lvl9pPr marL="1639570" indent="-96520" algn="l" defTabSz="386080" rtl="0" eaLnBrk="1" latinLnBrk="0" hangingPunct="1">
        <a:lnSpc>
          <a:spcPct val="90000"/>
        </a:lnSpc>
        <a:spcBef>
          <a:spcPts val="210"/>
        </a:spcBef>
        <a:buFont typeface="Arial" panose="020B0604020202020204" pitchFamily="34" charset="0"/>
        <a:buChar char="•"/>
        <a:defRPr sz="760" kern="1200">
          <a:solidFill>
            <a:schemeClr val="tx1"/>
          </a:solidFill>
          <a:latin typeface="+mn-lt"/>
          <a:ea typeface="+mn-ea"/>
          <a:cs typeface="+mn-cs"/>
        </a:defRPr>
      </a:lvl9pPr>
    </p:bodyStyle>
    <p:otherStyle>
      <a:defPPr>
        <a:defRPr lang="en-US"/>
      </a:defPPr>
      <a:lvl1pPr marL="0" algn="l" defTabSz="386080" rtl="0" eaLnBrk="1" latinLnBrk="0" hangingPunct="1">
        <a:defRPr sz="760" kern="1200">
          <a:solidFill>
            <a:schemeClr val="tx1"/>
          </a:solidFill>
          <a:latin typeface="+mn-lt"/>
          <a:ea typeface="+mn-ea"/>
          <a:cs typeface="+mn-cs"/>
        </a:defRPr>
      </a:lvl1pPr>
      <a:lvl2pPr marL="193040" algn="l" defTabSz="386080" rtl="0" eaLnBrk="1" latinLnBrk="0" hangingPunct="1">
        <a:defRPr sz="760" kern="1200">
          <a:solidFill>
            <a:schemeClr val="tx1"/>
          </a:solidFill>
          <a:latin typeface="+mn-lt"/>
          <a:ea typeface="+mn-ea"/>
          <a:cs typeface="+mn-cs"/>
        </a:defRPr>
      </a:lvl2pPr>
      <a:lvl3pPr marL="386080" algn="l" defTabSz="386080" rtl="0" eaLnBrk="1" latinLnBrk="0" hangingPunct="1">
        <a:defRPr sz="760" kern="1200">
          <a:solidFill>
            <a:schemeClr val="tx1"/>
          </a:solidFill>
          <a:latin typeface="+mn-lt"/>
          <a:ea typeface="+mn-ea"/>
          <a:cs typeface="+mn-cs"/>
        </a:defRPr>
      </a:lvl3pPr>
      <a:lvl4pPr marL="578485" algn="l" defTabSz="386080" rtl="0" eaLnBrk="1" latinLnBrk="0" hangingPunct="1">
        <a:defRPr sz="760" kern="1200">
          <a:solidFill>
            <a:schemeClr val="tx1"/>
          </a:solidFill>
          <a:latin typeface="+mn-lt"/>
          <a:ea typeface="+mn-ea"/>
          <a:cs typeface="+mn-cs"/>
        </a:defRPr>
      </a:lvl4pPr>
      <a:lvl5pPr marL="771525" algn="l" defTabSz="386080" rtl="0" eaLnBrk="1" latinLnBrk="0" hangingPunct="1">
        <a:defRPr sz="760" kern="1200">
          <a:solidFill>
            <a:schemeClr val="tx1"/>
          </a:solidFill>
          <a:latin typeface="+mn-lt"/>
          <a:ea typeface="+mn-ea"/>
          <a:cs typeface="+mn-cs"/>
        </a:defRPr>
      </a:lvl5pPr>
      <a:lvl6pPr marL="964565" algn="l" defTabSz="386080" rtl="0" eaLnBrk="1" latinLnBrk="0" hangingPunct="1">
        <a:defRPr sz="760" kern="1200">
          <a:solidFill>
            <a:schemeClr val="tx1"/>
          </a:solidFill>
          <a:latin typeface="+mn-lt"/>
          <a:ea typeface="+mn-ea"/>
          <a:cs typeface="+mn-cs"/>
        </a:defRPr>
      </a:lvl6pPr>
      <a:lvl7pPr marL="1157605" algn="l" defTabSz="386080" rtl="0" eaLnBrk="1" latinLnBrk="0" hangingPunct="1">
        <a:defRPr sz="760" kern="1200">
          <a:solidFill>
            <a:schemeClr val="tx1"/>
          </a:solidFill>
          <a:latin typeface="+mn-lt"/>
          <a:ea typeface="+mn-ea"/>
          <a:cs typeface="+mn-cs"/>
        </a:defRPr>
      </a:lvl7pPr>
      <a:lvl8pPr marL="1350010" algn="l" defTabSz="386080" rtl="0" eaLnBrk="1" latinLnBrk="0" hangingPunct="1">
        <a:defRPr sz="760" kern="1200">
          <a:solidFill>
            <a:schemeClr val="tx1"/>
          </a:solidFill>
          <a:latin typeface="+mn-lt"/>
          <a:ea typeface="+mn-ea"/>
          <a:cs typeface="+mn-cs"/>
        </a:defRPr>
      </a:lvl8pPr>
      <a:lvl9pPr marL="1543050" algn="l" defTabSz="386080" rtl="0" eaLnBrk="1" latinLnBrk="0" hangingPunct="1">
        <a:defRPr sz="76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11/22/2023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1.xml"/><Relationship Id="rId1" Type="http://schemas.openxmlformats.org/officeDocument/2006/relationships/tags" Target="../tags/tag6.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12.pn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notesSlide" Target="../notesSlides/notesSlide10.xml"/><Relationship Id="rId5" Type="http://schemas.openxmlformats.org/officeDocument/2006/relationships/slideLayout" Target="../slideLayouts/slideLayout41.xml"/><Relationship Id="rId4"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Layout" Target="../slideLayouts/slideLayout41.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1.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1.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1.xml"/></Relationships>
</file>

<file path=ppt/slides/_rels/slide1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1.xml"/></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1.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41.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51.xml"/><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4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3.xml.rels><?xml version="1.0" encoding="UTF-8" standalone="yes"?>
<Relationships xmlns="http://schemas.openxmlformats.org/package/2006/relationships"><Relationship Id="rId3" Type="http://schemas.openxmlformats.org/officeDocument/2006/relationships/hyperlink" Target="https://www.khronos.org/opengl" TargetMode="External"/><Relationship Id="rId2" Type="http://schemas.openxmlformats.org/officeDocument/2006/relationships/hyperlink" Target="https://www.opengl.org/" TargetMode="External"/><Relationship Id="rId1" Type="http://schemas.openxmlformats.org/officeDocument/2006/relationships/slideLayout" Target="../slideLayouts/slideLayout41.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41.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41.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1.xml"/><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1.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41.xml"/><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41.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4.xml"/><Relationship Id="rId7" Type="http://schemas.openxmlformats.org/officeDocument/2006/relationships/image" Target="../media/image21.pn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8.xml"/><Relationship Id="rId5" Type="http://schemas.openxmlformats.org/officeDocument/2006/relationships/slideLayout" Target="../slideLayouts/slideLayout41.xml"/><Relationship Id="rId4" Type="http://schemas.openxmlformats.org/officeDocument/2006/relationships/tags" Target="../tags/tag5.xml"/><Relationship Id="rId9"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p:nvPr/>
        </p:nvSpPr>
        <p:spPr>
          <a:xfrm>
            <a:off x="2209800" y="1981200"/>
            <a:ext cx="7772400" cy="688975"/>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a:t>Design and Implementation of a Parallel Graphics Rendering Engine</a:t>
            </a:r>
          </a:p>
        </p:txBody>
      </p:sp>
      <p:sp>
        <p:nvSpPr>
          <p:cNvPr id="5" name="Subtitle 2"/>
          <p:cNvSpPr txBox="1"/>
          <p:nvPr/>
        </p:nvSpPr>
        <p:spPr>
          <a:xfrm>
            <a:off x="2895600" y="4007498"/>
            <a:ext cx="6400800" cy="2514600"/>
          </a:xfrm>
          <a:prstGeom prst="rect">
            <a:avLst/>
          </a:prstGeom>
        </p:spPr>
        <p:txBody>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a:buNone/>
            </a:pPr>
            <a:endParaRPr lang="en-US" sz="2400" dirty="0">
              <a:solidFill>
                <a:schemeClr val="tx1">
                  <a:lumMod val="60000"/>
                  <a:lumOff val="40000"/>
                </a:schemeClr>
              </a:solidFill>
            </a:endParaRPr>
          </a:p>
          <a:p>
            <a:pPr marL="0" indent="0" algn="ctr">
              <a:buNone/>
            </a:pPr>
            <a:r>
              <a:rPr lang="en-US" sz="2400" dirty="0" err="1">
                <a:solidFill>
                  <a:schemeClr val="tx1">
                    <a:lumMod val="60000"/>
                    <a:lumOff val="40000"/>
                  </a:schemeClr>
                </a:solidFill>
              </a:rPr>
              <a:t>Kyuhyeon</a:t>
            </a:r>
            <a:r>
              <a:rPr lang="en-US" sz="2400" dirty="0">
                <a:solidFill>
                  <a:schemeClr val="tx1">
                    <a:lumMod val="60000"/>
                    <a:lumOff val="40000"/>
                  </a:schemeClr>
                </a:solidFill>
              </a:rPr>
              <a:t> Nam , </a:t>
            </a:r>
            <a:r>
              <a:rPr lang="en-US" sz="2400" dirty="0" err="1">
                <a:solidFill>
                  <a:schemeClr val="tx1">
                    <a:lumMod val="60000"/>
                    <a:lumOff val="40000"/>
                  </a:schemeClr>
                </a:solidFill>
              </a:rPr>
              <a:t>Ke</a:t>
            </a:r>
            <a:r>
              <a:rPr lang="en-US" sz="2400" dirty="0">
                <a:solidFill>
                  <a:schemeClr val="tx1">
                    <a:lumMod val="60000"/>
                    <a:lumOff val="40000"/>
                  </a:schemeClr>
                </a:solidFill>
              </a:rPr>
              <a:t> Wang</a:t>
            </a:r>
          </a:p>
          <a:p>
            <a:pPr marL="0" indent="0" algn="ctr">
              <a:buNone/>
            </a:pPr>
            <a:r>
              <a:rPr lang="en-US" sz="2400" dirty="0">
                <a:solidFill>
                  <a:schemeClr val="tx1">
                    <a:lumMod val="60000"/>
                    <a:lumOff val="40000"/>
                  </a:schemeClr>
                </a:solidFill>
              </a:rPr>
              <a:t>EE/CSCI 451: Project Presentation</a:t>
            </a:r>
          </a:p>
          <a:p>
            <a:pPr marL="0" indent="0" algn="ctr">
              <a:buNone/>
            </a:pPr>
            <a:r>
              <a:rPr lang="en-US" sz="2400" dirty="0">
                <a:solidFill>
                  <a:schemeClr val="tx1">
                    <a:lumMod val="60000"/>
                    <a:lumOff val="40000"/>
                  </a:schemeClr>
                </a:solidFill>
              </a:rPr>
              <a:t>University of Southern California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Challenge: </a:t>
            </a:r>
            <a:r>
              <a:rPr lang="en-US" altLang="zh-CN" dirty="0">
                <a:ea typeface="宋体" panose="02010600030101010101" pitchFamily="2" charset="-122"/>
                <a:sym typeface="+mn-ea"/>
              </a:rPr>
              <a:t>Algorithm</a:t>
            </a:r>
            <a:endParaRPr lang="zh-CN" altLang="en-US" dirty="0"/>
          </a:p>
        </p:txBody>
      </p:sp>
      <p:sp>
        <p:nvSpPr>
          <p:cNvPr id="3" name="内容占位符 2"/>
          <p:cNvSpPr>
            <a:spLocks noGrp="1"/>
          </p:cNvSpPr>
          <p:nvPr>
            <p:ph idx="1"/>
          </p:nvPr>
        </p:nvSpPr>
        <p:spPr>
          <a:xfrm>
            <a:off x="990600" y="1524000"/>
            <a:ext cx="4189730" cy="4572000"/>
          </a:xfrm>
        </p:spPr>
        <p:txBody>
          <a:bodyPr>
            <a:normAutofit/>
          </a:bodyPr>
          <a:lstStyle/>
          <a:p>
            <a:r>
              <a:rPr lang="en-US" altLang="zh-CN" sz="2000" dirty="0">
                <a:ea typeface="宋体" panose="02010600030101010101" pitchFamily="2" charset="-122"/>
              </a:rPr>
              <a:t>Where should I place the camera?</a:t>
            </a:r>
          </a:p>
          <a:p>
            <a:r>
              <a:rPr lang="en-US" altLang="zh-CN" sz="2000" dirty="0">
                <a:ea typeface="宋体" panose="02010600030101010101" pitchFamily="2" charset="-122"/>
              </a:rPr>
              <a:t>How to calculate ray direction?</a:t>
            </a:r>
          </a:p>
          <a:p>
            <a:r>
              <a:rPr lang="en-US" altLang="zh-CN" sz="2000" dirty="0">
                <a:ea typeface="宋体" panose="02010600030101010101" pitchFamily="2" charset="-122"/>
              </a:rPr>
              <a:t>How to know if the ray is blocked?</a:t>
            </a:r>
          </a:p>
          <a:p>
            <a:r>
              <a:rPr lang="en-US" altLang="zh-CN" sz="2000" dirty="0">
                <a:ea typeface="宋体" panose="02010600030101010101" pitchFamily="2" charset="-122"/>
              </a:rPr>
              <a:t>How to simulate the light path in a physical-based way?</a:t>
            </a:r>
          </a:p>
          <a:p>
            <a:r>
              <a:rPr lang="en-US" altLang="zh-CN" sz="2000" dirty="0">
                <a:ea typeface="宋体" panose="02010600030101010101" pitchFamily="2" charset="-122"/>
              </a:rPr>
              <a:t>Radiance?</a:t>
            </a:r>
          </a:p>
          <a:p>
            <a:r>
              <a:rPr lang="en-US" altLang="zh-CN" sz="2000" dirty="0">
                <a:ea typeface="宋体" panose="02010600030101010101" pitchFamily="2" charset="-122"/>
              </a:rPr>
              <a:t>How to calculation the integral?</a:t>
            </a:r>
          </a:p>
          <a:p>
            <a:r>
              <a:rPr lang="en-US" altLang="zh-CN" sz="2000" dirty="0">
                <a:ea typeface="宋体" panose="02010600030101010101" pitchFamily="2" charset="-122"/>
              </a:rPr>
              <a:t>How many times should a ray be reflected?</a:t>
            </a:r>
          </a:p>
          <a:p>
            <a:r>
              <a:rPr lang="en-US" altLang="zh-CN" sz="2000" dirty="0">
                <a:ea typeface="宋体" panose="02010600030101010101" pitchFamily="2" charset="-122"/>
              </a:rPr>
              <a:t>How to speed up the whole process?</a:t>
            </a:r>
          </a:p>
          <a:p>
            <a:r>
              <a:rPr lang="en-US" altLang="zh-CN" sz="2000" dirty="0">
                <a:ea typeface="宋体" panose="02010600030101010101" pitchFamily="2" charset="-122"/>
              </a:rPr>
              <a:t>...</a:t>
            </a:r>
            <a:br>
              <a:rPr lang="en-US" altLang="zh-CN" sz="2000" dirty="0">
                <a:ea typeface="宋体" panose="02010600030101010101" pitchFamily="2" charset="-122"/>
              </a:rPr>
            </a:br>
            <a:endParaRPr lang="en-US" altLang="zh-CN" sz="2000" dirty="0">
              <a:ea typeface="宋体" panose="02010600030101010101" pitchFamily="2" charset="-122"/>
            </a:endParaRPr>
          </a:p>
          <a:p>
            <a:endParaRPr lang="en-US" altLang="zh-CN" sz="2000" b="1" i="1" dirty="0">
              <a:ea typeface="宋体" panose="02010600030101010101" pitchFamily="2" charset="-122"/>
            </a:endParaRPr>
          </a:p>
          <a:p>
            <a:endParaRPr lang="en-US" altLang="zh-CN" sz="1600" b="1" dirty="0">
              <a:ea typeface="宋体" panose="02010600030101010101" pitchFamily="2" charset="-122"/>
            </a:endParaRPr>
          </a:p>
        </p:txBody>
      </p:sp>
      <p:pic>
        <p:nvPicPr>
          <p:cNvPr id="13" name="그림 12"/>
          <p:cNvPicPr>
            <a:picLocks noChangeAspect="1"/>
          </p:cNvPicPr>
          <p:nvPr>
            <p:custDataLst>
              <p:tags r:id="rId1"/>
            </p:custDataLst>
          </p:nvPr>
        </p:nvPicPr>
        <p:blipFill>
          <a:blip r:embed="rId4"/>
          <a:stretch>
            <a:fillRect/>
          </a:stretch>
        </p:blipFill>
        <p:spPr>
          <a:xfrm>
            <a:off x="5867400" y="1691005"/>
            <a:ext cx="5486400" cy="396621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Challenge: Parallelization</a:t>
            </a:r>
            <a:endParaRPr lang="zh-CN" altLang="en-US" dirty="0"/>
          </a:p>
        </p:txBody>
      </p:sp>
      <p:sp>
        <p:nvSpPr>
          <p:cNvPr id="3" name="内容占位符 2"/>
          <p:cNvSpPr>
            <a:spLocks noGrp="1"/>
          </p:cNvSpPr>
          <p:nvPr>
            <p:ph idx="1"/>
          </p:nvPr>
        </p:nvSpPr>
        <p:spPr>
          <a:xfrm>
            <a:off x="990600" y="1524000"/>
            <a:ext cx="4189730" cy="4572000"/>
          </a:xfrm>
        </p:spPr>
        <p:txBody>
          <a:bodyPr>
            <a:normAutofit fontScale="90000" lnSpcReduction="20000"/>
          </a:bodyPr>
          <a:lstStyle/>
          <a:p>
            <a:r>
              <a:rPr lang="en-US" altLang="zh-CN" sz="2000" dirty="0">
                <a:ea typeface="宋体" panose="02010600030101010101" pitchFamily="2" charset="-122"/>
              </a:rPr>
              <a:t>Can we parallize the loading process?</a:t>
            </a:r>
          </a:p>
          <a:p>
            <a:r>
              <a:rPr lang="en-US" altLang="zh-CN" sz="2000" dirty="0">
                <a:ea typeface="宋体" panose="02010600030101010101" pitchFamily="2" charset="-122"/>
              </a:rPr>
              <a:t>Can we parallize the algorithm for each pixel? (Multiple sample points)</a:t>
            </a:r>
          </a:p>
          <a:p>
            <a:r>
              <a:rPr lang="en-US" altLang="zh-CN" sz="2000" dirty="0">
                <a:ea typeface="宋体" panose="02010600030101010101" pitchFamily="2" charset="-122"/>
              </a:rPr>
              <a:t>How to balance the calcutaion time and the image quality?</a:t>
            </a:r>
          </a:p>
          <a:p>
            <a:r>
              <a:rPr lang="en-US" altLang="zh-CN" sz="2000" dirty="0">
                <a:ea typeface="宋体" panose="02010600030101010101" pitchFamily="2" charset="-122"/>
              </a:rPr>
              <a:t>Threads number</a:t>
            </a:r>
          </a:p>
          <a:p>
            <a:r>
              <a:rPr lang="en-US" altLang="zh-CN" sz="2000" dirty="0">
                <a:ea typeface="宋体" panose="02010600030101010101" pitchFamily="2" charset="-122"/>
              </a:rPr>
              <a:t>How to write codes of CUDA programs within cpp project?</a:t>
            </a:r>
          </a:p>
          <a:p>
            <a:r>
              <a:rPr lang="en-US" altLang="zh-CN" sz="2000" dirty="0">
                <a:ea typeface="宋体" panose="02010600030101010101" pitchFamily="2" charset="-122"/>
              </a:rPr>
              <a:t>Where and when to malloc and memcpy to CUDA memory?</a:t>
            </a:r>
          </a:p>
          <a:p>
            <a:r>
              <a:rPr lang="en-US" altLang="zh-CN" sz="2000" dirty="0">
                <a:ea typeface="宋体" panose="02010600030101010101" pitchFamily="2" charset="-122"/>
              </a:rPr>
              <a:t>Using shared memory</a:t>
            </a:r>
          </a:p>
          <a:p>
            <a:r>
              <a:rPr lang="en-US" altLang="zh-CN" sz="2000" dirty="0">
                <a:ea typeface="宋体" panose="02010600030101010101" pitchFamily="2" charset="-122"/>
              </a:rPr>
              <a:t>Memory alignment for coalesced reads from GPU memory</a:t>
            </a:r>
          </a:p>
          <a:p>
            <a:r>
              <a:rPr lang="en-US" altLang="zh-CN" sz="2000" dirty="0">
                <a:ea typeface="宋体" panose="02010600030101010101" pitchFamily="2" charset="-122"/>
              </a:rPr>
              <a:t>Thread divergence	</a:t>
            </a:r>
          </a:p>
          <a:p>
            <a:r>
              <a:rPr lang="en-US" altLang="zh-CN" sz="2000" dirty="0">
                <a:ea typeface="宋体" panose="02010600030101010101" pitchFamily="2" charset="-122"/>
              </a:rPr>
              <a:t>...</a:t>
            </a:r>
            <a:br>
              <a:rPr lang="en-US" altLang="zh-CN" sz="2000" dirty="0">
                <a:ea typeface="宋体" panose="02010600030101010101" pitchFamily="2" charset="-122"/>
              </a:rPr>
            </a:br>
            <a:endParaRPr lang="en-US" altLang="zh-CN" sz="2000" dirty="0">
              <a:ea typeface="宋体" panose="02010600030101010101" pitchFamily="2" charset="-122"/>
            </a:endParaRPr>
          </a:p>
          <a:p>
            <a:endParaRPr lang="en-US" altLang="zh-CN" sz="2000" b="1" i="1" dirty="0">
              <a:ea typeface="宋体" panose="02010600030101010101" pitchFamily="2" charset="-122"/>
            </a:endParaRPr>
          </a:p>
          <a:p>
            <a:endParaRPr lang="en-US" altLang="zh-CN" sz="1600" b="1" dirty="0">
              <a:ea typeface="宋体" panose="02010600030101010101" pitchFamily="2" charset="-122"/>
            </a:endParaRPr>
          </a:p>
        </p:txBody>
      </p:sp>
      <p:pic>
        <p:nvPicPr>
          <p:cNvPr id="13" name="그림 12"/>
          <p:cNvPicPr>
            <a:picLocks noChangeAspect="1"/>
          </p:cNvPicPr>
          <p:nvPr>
            <p:custDataLst>
              <p:tags r:id="rId1"/>
            </p:custDataLst>
          </p:nvPr>
        </p:nvPicPr>
        <p:blipFill>
          <a:blip r:embed="rId7"/>
          <a:stretch>
            <a:fillRect/>
          </a:stretch>
        </p:blipFill>
        <p:spPr>
          <a:xfrm>
            <a:off x="5867400" y="1691005"/>
            <a:ext cx="5486400" cy="3966210"/>
          </a:xfrm>
          <a:prstGeom prst="rect">
            <a:avLst/>
          </a:prstGeom>
        </p:spPr>
      </p:pic>
      <p:cxnSp>
        <p:nvCxnSpPr>
          <p:cNvPr id="4" name="直接箭头连接符 3"/>
          <p:cNvCxnSpPr/>
          <p:nvPr/>
        </p:nvCxnSpPr>
        <p:spPr>
          <a:xfrm>
            <a:off x="7569835" y="3347085"/>
            <a:ext cx="812165" cy="8191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5" name="直接箭头连接符 4"/>
          <p:cNvCxnSpPr/>
          <p:nvPr>
            <p:custDataLst>
              <p:tags r:id="rId2"/>
            </p:custDataLst>
          </p:nvPr>
        </p:nvCxnSpPr>
        <p:spPr>
          <a:xfrm>
            <a:off x="7620000" y="3429000"/>
            <a:ext cx="609600" cy="22860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6" name="直接箭头连接符 5"/>
          <p:cNvCxnSpPr/>
          <p:nvPr>
            <p:custDataLst>
              <p:tags r:id="rId3"/>
            </p:custDataLst>
          </p:nvPr>
        </p:nvCxnSpPr>
        <p:spPr>
          <a:xfrm>
            <a:off x="7518400" y="3505200"/>
            <a:ext cx="101600" cy="48260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7" name="直接箭头连接符 6"/>
          <p:cNvCxnSpPr/>
          <p:nvPr>
            <p:custDataLst>
              <p:tags r:id="rId4"/>
            </p:custDataLst>
          </p:nvPr>
        </p:nvCxnSpPr>
        <p:spPr>
          <a:xfrm flipH="1">
            <a:off x="7391400" y="3505200"/>
            <a:ext cx="76200" cy="45720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Implementation</a:t>
            </a:r>
            <a:r>
              <a:rPr lang="en-US" dirty="0"/>
              <a:t> </a:t>
            </a:r>
            <a:r>
              <a:rPr lang="en-US" dirty="0">
                <a:solidFill>
                  <a:srgbClr val="C00000"/>
                </a:solidFill>
              </a:rPr>
              <a:t>(Serial)</a:t>
            </a:r>
          </a:p>
        </p:txBody>
      </p:sp>
      <p:pic>
        <p:nvPicPr>
          <p:cNvPr id="101" name="图片 100"/>
          <p:cNvPicPr/>
          <p:nvPr>
            <p:custDataLst>
              <p:tags r:id="rId1"/>
            </p:custDataLst>
          </p:nvPr>
        </p:nvPicPr>
        <p:blipFill>
          <a:blip r:embed="rId3"/>
          <a:stretch>
            <a:fillRect/>
          </a:stretch>
        </p:blipFill>
        <p:spPr>
          <a:xfrm>
            <a:off x="1524000" y="1691005"/>
            <a:ext cx="8199755" cy="4733290"/>
          </a:xfrm>
          <a:prstGeom prst="rect">
            <a:avLst/>
          </a:prstGeom>
          <a:noFill/>
          <a:ln w="9525">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9">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184805"/>
            <a:ext cx="10515600" cy="1505883"/>
          </a:xfrm>
        </p:spPr>
        <p:txBody>
          <a:bodyPr vert="horz" lIns="91440" tIns="45720" rIns="91440" bIns="45720" rtlCol="0" anchor="ctr">
            <a:normAutofit/>
          </a:bodyPr>
          <a:lstStyle/>
          <a:p>
            <a:r>
              <a:rPr lang="en-US" sz="5200" kern="1200">
                <a:solidFill>
                  <a:schemeClr val="tx1"/>
                </a:solidFill>
                <a:latin typeface="+mj-lt"/>
                <a:ea typeface="+mj-ea"/>
                <a:cs typeface="+mj-cs"/>
              </a:rPr>
              <a:t>Implementation (OpenMP)</a:t>
            </a:r>
          </a:p>
        </p:txBody>
      </p:sp>
      <p:pic>
        <p:nvPicPr>
          <p:cNvPr id="5" name="图片 4" descr="日程表&#10;&#10;描述已自动生成">
            <a:extLst>
              <a:ext uri="{FF2B5EF4-FFF2-40B4-BE49-F238E27FC236}">
                <a16:creationId xmlns:a16="http://schemas.microsoft.com/office/drawing/2014/main" id="{E8256F14-6AEF-2B30-C57C-E8843DE300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060054"/>
            <a:ext cx="10512547" cy="40210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184805"/>
            <a:ext cx="10515600" cy="1505883"/>
          </a:xfrm>
        </p:spPr>
        <p:txBody>
          <a:bodyPr vert="horz" lIns="91440" tIns="45720" rIns="91440" bIns="45720" rtlCol="0" anchor="ctr">
            <a:normAutofit/>
          </a:bodyPr>
          <a:lstStyle/>
          <a:p>
            <a:r>
              <a:rPr lang="en-US" sz="5200" kern="1200">
                <a:solidFill>
                  <a:schemeClr val="tx1"/>
                </a:solidFill>
                <a:latin typeface="+mj-lt"/>
                <a:ea typeface="+mj-ea"/>
                <a:cs typeface="+mj-cs"/>
              </a:rPr>
              <a:t>Implementation (CUDA)</a:t>
            </a:r>
          </a:p>
        </p:txBody>
      </p:sp>
      <p:pic>
        <p:nvPicPr>
          <p:cNvPr id="5" name="图片 4" descr="日程表&#10;&#10;描述已自动生成">
            <a:extLst>
              <a:ext uri="{FF2B5EF4-FFF2-40B4-BE49-F238E27FC236}">
                <a16:creationId xmlns:a16="http://schemas.microsoft.com/office/drawing/2014/main" id="{8325084B-CDB7-4C0B-9194-A1B5A56C87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060054"/>
            <a:ext cx="10512547" cy="402104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Implementation</a:t>
            </a:r>
            <a:r>
              <a:rPr lang="en-US" dirty="0"/>
              <a:t> </a:t>
            </a:r>
            <a:r>
              <a:rPr lang="en-US" dirty="0">
                <a:solidFill>
                  <a:srgbClr val="C00000"/>
                </a:solidFill>
              </a:rPr>
              <a:t>(what should I add??)</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sz="2000" dirty="0"/>
                  <a:t>When a node </a:t>
                </a:r>
                <a14:m>
                  <m:oMath xmlns:m="http://schemas.openxmlformats.org/officeDocument/2006/math">
                    <m:r>
                      <a:rPr lang="en-US" sz="2000" i="1">
                        <a:latin typeface="Cambria Math" panose="02040503050406030204" pitchFamily="18" charset="0"/>
                      </a:rPr>
                      <m:t>𝑖</m:t>
                    </m:r>
                  </m:oMath>
                </a14:m>
                <a:r>
                  <a:rPr lang="en-US" sz="2000" dirty="0"/>
                  <a:t> is processed, all </a:t>
                </a:r>
                <a14:m>
                  <m:oMath xmlns:m="http://schemas.openxmlformats.org/officeDocument/2006/math">
                    <m:r>
                      <m:rPr>
                        <m:sty m:val="p"/>
                      </m:rPr>
                      <a:rPr lang="en-US" sz="2000">
                        <a:latin typeface="Cambria Math" panose="02040503050406030204" pitchFamily="18" charset="0"/>
                        <a:ea typeface="Cambria Math" panose="02040503050406030204" pitchFamily="18" charset="0"/>
                      </a:rPr>
                      <m:t>j</m:t>
                    </m:r>
                    <m:r>
                      <a:rPr lang="en-US" sz="2000" i="1">
                        <a:latin typeface="Cambria Math" panose="02040503050406030204" pitchFamily="18" charset="0"/>
                        <a:ea typeface="Cambria Math" panose="02040503050406030204" pitchFamily="18" charset="0"/>
                      </a:rPr>
                      <m:t>∈</m:t>
                    </m:r>
                    <m:sSup>
                      <m:sSupPr>
                        <m:ctrlPr>
                          <a:rPr lang="en-US" sz="2000" i="1">
                            <a:latin typeface="Cambria Math" panose="02040503050406030204" pitchFamily="18" charset="0"/>
                            <a:ea typeface="Cambria Math" panose="02040503050406030204" pitchFamily="18" charset="0"/>
                          </a:rPr>
                        </m:ctrlPr>
                      </m:sSupPr>
                      <m:e>
                        <m:r>
                          <a:rPr lang="en-US" sz="2000" i="1">
                            <a:latin typeface="Cambria Math" panose="02040503050406030204" pitchFamily="18" charset="0"/>
                            <a:ea typeface="Cambria Math" panose="02040503050406030204" pitchFamily="18" charset="0"/>
                          </a:rPr>
                          <m:t>𝑁</m:t>
                        </m:r>
                      </m:e>
                      <m:sup>
                        <m:r>
                          <a:rPr lang="en-US" sz="2000" i="1">
                            <a:latin typeface="Cambria Math" panose="02040503050406030204" pitchFamily="18" charset="0"/>
                            <a:ea typeface="Cambria Math" panose="02040503050406030204" pitchFamily="18" charset="0"/>
                          </a:rPr>
                          <m:t>+</m:t>
                        </m:r>
                      </m:sup>
                    </m:sSup>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𝑖</m:t>
                    </m:r>
                    <m:r>
                      <a:rPr lang="en-US" sz="2000" i="1">
                        <a:latin typeface="Cambria Math" panose="02040503050406030204" pitchFamily="18" charset="0"/>
                        <a:ea typeface="Cambria Math" panose="02040503050406030204" pitchFamily="18" charset="0"/>
                      </a:rPr>
                      <m:t>)</m:t>
                    </m:r>
                  </m:oMath>
                </a14:m>
                <a:r>
                  <a:rPr lang="en-US" sz="2000" dirty="0"/>
                  <a:t> are brought in the cache</a:t>
                </a:r>
              </a:p>
              <a:p>
                <a:pPr lvl="1"/>
                <a:r>
                  <a:rPr lang="en-US" sz="1800" dirty="0">
                    <a:solidFill>
                      <a:schemeClr val="accent4">
                        <a:lumMod val="40000"/>
                        <a:lumOff val="60000"/>
                      </a:schemeClr>
                    </a:solidFill>
                  </a:rPr>
                  <a:t>When a node </a:t>
                </a:r>
                <a14:m>
                  <m:oMath xmlns:m="http://schemas.openxmlformats.org/officeDocument/2006/math">
                    <m:r>
                      <a:rPr lang="en-US" sz="1800" i="1">
                        <a:solidFill>
                          <a:schemeClr val="accent4">
                            <a:lumMod val="40000"/>
                            <a:lumOff val="60000"/>
                          </a:schemeClr>
                        </a:solidFill>
                        <a:latin typeface="Cambria Math" panose="02040503050406030204" pitchFamily="18" charset="0"/>
                      </a:rPr>
                      <m:t>𝑗</m:t>
                    </m:r>
                  </m:oMath>
                </a14:m>
                <a:r>
                  <a:rPr lang="en-US" sz="1800" dirty="0">
                    <a:solidFill>
                      <a:schemeClr val="accent4">
                        <a:lumMod val="40000"/>
                        <a:lumOff val="60000"/>
                      </a:schemeClr>
                    </a:solidFill>
                  </a:rPr>
                  <a:t> is brought in cache, </a:t>
                </a:r>
                <a14:m>
                  <m:oMath xmlns:m="http://schemas.openxmlformats.org/officeDocument/2006/math">
                    <m:r>
                      <a:rPr lang="en-US" sz="1800" i="1">
                        <a:solidFill>
                          <a:schemeClr val="accent4">
                            <a:lumMod val="40000"/>
                            <a:lumOff val="60000"/>
                          </a:schemeClr>
                        </a:solidFill>
                        <a:latin typeface="Cambria Math" panose="02040503050406030204" pitchFamily="18" charset="0"/>
                      </a:rPr>
                      <m:t>𝑃𝑟𝑜𝑓𝑖𝑡</m:t>
                    </m:r>
                    <m:d>
                      <m:dPr>
                        <m:ctrlPr>
                          <a:rPr lang="en-US" sz="1800" i="1">
                            <a:solidFill>
                              <a:schemeClr val="accent4">
                                <a:lumMod val="40000"/>
                                <a:lumOff val="60000"/>
                              </a:schemeClr>
                            </a:solidFill>
                            <a:latin typeface="Cambria Math" panose="02040503050406030204" pitchFamily="18" charset="0"/>
                          </a:rPr>
                        </m:ctrlPr>
                      </m:dPr>
                      <m:e>
                        <m:sSup>
                          <m:sSupPr>
                            <m:ctrlPr>
                              <a:rPr lang="en-US" sz="1800" i="1">
                                <a:solidFill>
                                  <a:schemeClr val="accent4">
                                    <a:lumMod val="40000"/>
                                    <a:lumOff val="60000"/>
                                  </a:schemeClr>
                                </a:solidFill>
                                <a:latin typeface="Cambria Math" panose="02040503050406030204" pitchFamily="18" charset="0"/>
                              </a:rPr>
                            </m:ctrlPr>
                          </m:sSupPr>
                          <m:e>
                            <m:r>
                              <a:rPr lang="en-US" sz="1800" i="1">
                                <a:solidFill>
                                  <a:schemeClr val="accent4">
                                    <a:lumMod val="40000"/>
                                    <a:lumOff val="60000"/>
                                  </a:schemeClr>
                                </a:solidFill>
                                <a:latin typeface="Cambria Math" panose="02040503050406030204" pitchFamily="18" charset="0"/>
                              </a:rPr>
                              <m:t>𝑛</m:t>
                            </m:r>
                          </m:e>
                          <m:sup>
                            <m:r>
                              <a:rPr lang="en-US" sz="1800" i="1">
                                <a:solidFill>
                                  <a:schemeClr val="accent4">
                                    <a:lumMod val="40000"/>
                                    <a:lumOff val="60000"/>
                                  </a:schemeClr>
                                </a:solidFill>
                                <a:latin typeface="Cambria Math" panose="02040503050406030204" pitchFamily="18" charset="0"/>
                              </a:rPr>
                              <m:t>′</m:t>
                            </m:r>
                          </m:sup>
                        </m:sSup>
                      </m:e>
                    </m:d>
                    <m:r>
                      <a:rPr lang="en-US" sz="1800" i="1">
                        <a:solidFill>
                          <a:schemeClr val="accent4">
                            <a:lumMod val="40000"/>
                            <a:lumOff val="60000"/>
                          </a:schemeClr>
                        </a:solidFill>
                        <a:latin typeface="Cambria Math" panose="02040503050406030204" pitchFamily="18" charset="0"/>
                      </a:rPr>
                      <m:t> </m:t>
                    </m:r>
                  </m:oMath>
                </a14:m>
                <a:r>
                  <a:rPr lang="en-US" sz="1800" dirty="0">
                    <a:solidFill>
                      <a:schemeClr val="accent4">
                        <a:lumMod val="40000"/>
                        <a:lumOff val="60000"/>
                      </a:schemeClr>
                    </a:solidFill>
                  </a:rPr>
                  <a:t>is incremented </a:t>
                </a:r>
                <a14:m>
                  <m:oMath xmlns:m="http://schemas.openxmlformats.org/officeDocument/2006/math">
                    <m:r>
                      <a:rPr lang="en-US" sz="1800" i="1">
                        <a:solidFill>
                          <a:schemeClr val="accent4">
                            <a:lumMod val="40000"/>
                            <a:lumOff val="60000"/>
                          </a:schemeClr>
                        </a:solidFill>
                        <a:latin typeface="Cambria Math" panose="02040503050406030204" pitchFamily="18" charset="0"/>
                        <a:ea typeface="Cambria Math" panose="02040503050406030204" pitchFamily="18" charset="0"/>
                      </a:rPr>
                      <m:t>∀ </m:t>
                    </m:r>
                    <m:sSup>
                      <m:sSupPr>
                        <m:ctrlPr>
                          <a:rPr lang="en-US" sz="1800" i="1">
                            <a:solidFill>
                              <a:schemeClr val="accent4">
                                <a:lumMod val="40000"/>
                                <a:lumOff val="60000"/>
                              </a:schemeClr>
                            </a:solidFill>
                            <a:latin typeface="Cambria Math" panose="02040503050406030204" pitchFamily="18" charset="0"/>
                            <a:ea typeface="Cambria Math" panose="02040503050406030204" pitchFamily="18" charset="0"/>
                          </a:rPr>
                        </m:ctrlPr>
                      </m:sSupPr>
                      <m:e>
                        <m:r>
                          <a:rPr lang="en-US" sz="1800" i="1">
                            <a:solidFill>
                              <a:schemeClr val="accent4">
                                <a:lumMod val="40000"/>
                                <a:lumOff val="60000"/>
                              </a:schemeClr>
                            </a:solidFill>
                            <a:latin typeface="Cambria Math" panose="02040503050406030204" pitchFamily="18" charset="0"/>
                            <a:ea typeface="Cambria Math" panose="02040503050406030204" pitchFamily="18" charset="0"/>
                          </a:rPr>
                          <m:t>𝑛</m:t>
                        </m:r>
                      </m:e>
                      <m:sup>
                        <m:r>
                          <a:rPr lang="en-US" sz="1800" i="1">
                            <a:solidFill>
                              <a:schemeClr val="accent4">
                                <a:lumMod val="40000"/>
                                <a:lumOff val="60000"/>
                              </a:schemeClr>
                            </a:solidFill>
                            <a:latin typeface="Cambria Math" panose="02040503050406030204" pitchFamily="18" charset="0"/>
                            <a:ea typeface="Cambria Math" panose="02040503050406030204" pitchFamily="18" charset="0"/>
                          </a:rPr>
                          <m:t>′</m:t>
                        </m:r>
                      </m:sup>
                    </m:sSup>
                    <m:r>
                      <a:rPr lang="en-US" sz="1800" i="1">
                        <a:solidFill>
                          <a:schemeClr val="accent4">
                            <a:lumMod val="40000"/>
                            <a:lumOff val="60000"/>
                          </a:schemeClr>
                        </a:solidFill>
                        <a:latin typeface="Cambria Math" panose="02040503050406030204" pitchFamily="18" charset="0"/>
                        <a:ea typeface="Cambria Math" panose="02040503050406030204" pitchFamily="18" charset="0"/>
                      </a:rPr>
                      <m:t>∈</m:t>
                    </m:r>
                    <m:sSup>
                      <m:sSupPr>
                        <m:ctrlPr>
                          <a:rPr lang="en-US" sz="1800" i="1">
                            <a:solidFill>
                              <a:schemeClr val="accent4">
                                <a:lumMod val="40000"/>
                                <a:lumOff val="60000"/>
                              </a:schemeClr>
                            </a:solidFill>
                            <a:latin typeface="Cambria Math" panose="02040503050406030204" pitchFamily="18" charset="0"/>
                            <a:ea typeface="Cambria Math" panose="02040503050406030204" pitchFamily="18" charset="0"/>
                          </a:rPr>
                        </m:ctrlPr>
                      </m:sSupPr>
                      <m:e>
                        <m:r>
                          <a:rPr lang="en-US" sz="1800" i="1">
                            <a:solidFill>
                              <a:schemeClr val="accent4">
                                <a:lumMod val="40000"/>
                                <a:lumOff val="60000"/>
                              </a:schemeClr>
                            </a:solidFill>
                            <a:latin typeface="Cambria Math" panose="02040503050406030204" pitchFamily="18" charset="0"/>
                            <a:ea typeface="Cambria Math" panose="02040503050406030204" pitchFamily="18" charset="0"/>
                          </a:rPr>
                          <m:t>𝑁</m:t>
                        </m:r>
                      </m:e>
                      <m:sup>
                        <m:r>
                          <a:rPr lang="en-US" sz="1800" i="1">
                            <a:solidFill>
                              <a:schemeClr val="accent4">
                                <a:lumMod val="40000"/>
                                <a:lumOff val="60000"/>
                              </a:schemeClr>
                            </a:solidFill>
                            <a:latin typeface="Cambria Math" panose="02040503050406030204" pitchFamily="18" charset="0"/>
                            <a:ea typeface="Cambria Math" panose="02040503050406030204" pitchFamily="18" charset="0"/>
                          </a:rPr>
                          <m:t>−</m:t>
                        </m:r>
                      </m:sup>
                    </m:sSup>
                    <m:r>
                      <a:rPr lang="en-US" sz="1800" i="1">
                        <a:solidFill>
                          <a:schemeClr val="accent4">
                            <a:lumMod val="40000"/>
                            <a:lumOff val="60000"/>
                          </a:schemeClr>
                        </a:solidFill>
                        <a:latin typeface="Cambria Math" panose="02040503050406030204" pitchFamily="18" charset="0"/>
                        <a:ea typeface="Cambria Math" panose="02040503050406030204" pitchFamily="18" charset="0"/>
                      </a:rPr>
                      <m:t>(</m:t>
                    </m:r>
                    <m:r>
                      <a:rPr lang="en-US" sz="1800" i="1">
                        <a:solidFill>
                          <a:schemeClr val="accent4">
                            <a:lumMod val="40000"/>
                            <a:lumOff val="60000"/>
                          </a:schemeClr>
                        </a:solidFill>
                        <a:latin typeface="Cambria Math" panose="02040503050406030204" pitchFamily="18" charset="0"/>
                        <a:ea typeface="Cambria Math" panose="02040503050406030204" pitchFamily="18" charset="0"/>
                      </a:rPr>
                      <m:t>𝑗</m:t>
                    </m:r>
                    <m:r>
                      <a:rPr lang="en-US" sz="1800" i="1">
                        <a:solidFill>
                          <a:schemeClr val="accent4">
                            <a:lumMod val="40000"/>
                            <a:lumOff val="60000"/>
                          </a:schemeClr>
                        </a:solidFill>
                        <a:latin typeface="Cambria Math" panose="02040503050406030204" pitchFamily="18" charset="0"/>
                        <a:ea typeface="Cambria Math" panose="02040503050406030204" pitchFamily="18" charset="0"/>
                      </a:rPr>
                      <m:t>)</m:t>
                    </m:r>
                  </m:oMath>
                </a14:m>
                <a:r>
                  <a:rPr lang="en-US" sz="1800" dirty="0">
                    <a:solidFill>
                      <a:schemeClr val="accent4">
                        <a:lumMod val="40000"/>
                        <a:lumOff val="60000"/>
                      </a:schemeClr>
                    </a:solidFill>
                  </a:rPr>
                  <a:t> </a:t>
                </a:r>
                <a:br>
                  <a:rPr lang="en-US" sz="1800" dirty="0">
                    <a:solidFill>
                      <a:schemeClr val="accent4">
                        <a:lumMod val="40000"/>
                        <a:lumOff val="60000"/>
                      </a:schemeClr>
                    </a:solidFill>
                  </a:rPr>
                </a:br>
                <a:endParaRPr lang="en-US" sz="1800" dirty="0">
                  <a:solidFill>
                    <a:schemeClr val="accent4">
                      <a:lumMod val="40000"/>
                      <a:lumOff val="60000"/>
                    </a:schemeClr>
                  </a:solidFill>
                </a:endParaRPr>
              </a:p>
              <a:p>
                <a:r>
                  <a:rPr lang="en-US" sz="2000" dirty="0">
                    <a:solidFill>
                      <a:schemeClr val="accent4">
                        <a:lumMod val="40000"/>
                        <a:lumOff val="60000"/>
                      </a:schemeClr>
                    </a:solidFill>
                  </a:rPr>
                  <a:t>Similarly, when cache gets full, LRU </a:t>
                </a:r>
                <a14:m>
                  <m:oMath xmlns:m="http://schemas.openxmlformats.org/officeDocument/2006/math">
                    <m:r>
                      <m:rPr>
                        <m:sty m:val="p"/>
                      </m:rPr>
                      <a:rPr lang="en-US" sz="2000">
                        <a:solidFill>
                          <a:schemeClr val="accent4">
                            <a:lumMod val="40000"/>
                            <a:lumOff val="60000"/>
                          </a:schemeClr>
                        </a:solidFill>
                        <a:latin typeface="Cambria Math" panose="02040503050406030204" pitchFamily="18" charset="0"/>
                      </a:rPr>
                      <m:t>j</m:t>
                    </m:r>
                    <m:r>
                      <a:rPr lang="en-US" sz="2000" i="1">
                        <a:solidFill>
                          <a:schemeClr val="accent4">
                            <a:lumMod val="40000"/>
                            <a:lumOff val="60000"/>
                          </a:schemeClr>
                        </a:solidFill>
                        <a:latin typeface="Cambria Math" panose="02040503050406030204" pitchFamily="18" charset="0"/>
                        <a:ea typeface="Cambria Math" panose="02040503050406030204" pitchFamily="18" charset="0"/>
                      </a:rPr>
                      <m:t>∈</m:t>
                    </m:r>
                    <m:sSup>
                      <m:sSupPr>
                        <m:ctrlPr>
                          <a:rPr lang="en-US" sz="2000" i="1">
                            <a:solidFill>
                              <a:schemeClr val="accent4">
                                <a:lumMod val="40000"/>
                                <a:lumOff val="60000"/>
                              </a:schemeClr>
                            </a:solidFill>
                            <a:latin typeface="Cambria Math" panose="02040503050406030204" pitchFamily="18" charset="0"/>
                            <a:ea typeface="Cambria Math" panose="02040503050406030204" pitchFamily="18" charset="0"/>
                          </a:rPr>
                        </m:ctrlPr>
                      </m:sSupPr>
                      <m:e>
                        <m:r>
                          <a:rPr lang="en-US" sz="2000" i="1">
                            <a:solidFill>
                              <a:schemeClr val="accent4">
                                <a:lumMod val="40000"/>
                                <a:lumOff val="60000"/>
                              </a:schemeClr>
                            </a:solidFill>
                            <a:latin typeface="Cambria Math" panose="02040503050406030204" pitchFamily="18" charset="0"/>
                            <a:ea typeface="Cambria Math" panose="02040503050406030204" pitchFamily="18" charset="0"/>
                          </a:rPr>
                          <m:t>𝑁</m:t>
                        </m:r>
                      </m:e>
                      <m:sup>
                        <m:r>
                          <a:rPr lang="en-US" sz="2000" i="1">
                            <a:solidFill>
                              <a:schemeClr val="accent4">
                                <a:lumMod val="40000"/>
                                <a:lumOff val="60000"/>
                              </a:schemeClr>
                            </a:solidFill>
                            <a:latin typeface="Cambria Math" panose="02040503050406030204" pitchFamily="18" charset="0"/>
                            <a:ea typeface="Cambria Math" panose="02040503050406030204" pitchFamily="18" charset="0"/>
                          </a:rPr>
                          <m:t>+</m:t>
                        </m:r>
                      </m:sup>
                    </m:sSup>
                    <m:r>
                      <a:rPr lang="en-US" sz="2000" i="1">
                        <a:solidFill>
                          <a:schemeClr val="accent4">
                            <a:lumMod val="40000"/>
                            <a:lumOff val="60000"/>
                          </a:schemeClr>
                        </a:solidFill>
                        <a:latin typeface="Cambria Math" panose="02040503050406030204" pitchFamily="18" charset="0"/>
                        <a:ea typeface="Cambria Math" panose="02040503050406030204" pitchFamily="18" charset="0"/>
                      </a:rPr>
                      <m:t>(</m:t>
                    </m:r>
                    <m:r>
                      <a:rPr lang="en-US" sz="2000" i="1">
                        <a:solidFill>
                          <a:schemeClr val="accent4">
                            <a:lumMod val="40000"/>
                            <a:lumOff val="60000"/>
                          </a:schemeClr>
                        </a:solidFill>
                        <a:latin typeface="Cambria Math" panose="02040503050406030204" pitchFamily="18" charset="0"/>
                        <a:ea typeface="Cambria Math" panose="02040503050406030204" pitchFamily="18" charset="0"/>
                      </a:rPr>
                      <m:t>𝑖</m:t>
                    </m:r>
                    <m:r>
                      <a:rPr lang="en-US" sz="2000" i="1">
                        <a:solidFill>
                          <a:schemeClr val="accent4">
                            <a:lumMod val="40000"/>
                            <a:lumOff val="60000"/>
                          </a:schemeClr>
                        </a:solidFill>
                        <a:latin typeface="Cambria Math" panose="02040503050406030204" pitchFamily="18" charset="0"/>
                        <a:ea typeface="Cambria Math" panose="02040503050406030204" pitchFamily="18" charset="0"/>
                      </a:rPr>
                      <m:t>)</m:t>
                    </m:r>
                  </m:oMath>
                </a14:m>
                <a:r>
                  <a:rPr lang="en-US" sz="2000" dirty="0">
                    <a:solidFill>
                      <a:schemeClr val="accent4">
                        <a:lumMod val="40000"/>
                        <a:lumOff val="60000"/>
                      </a:schemeClr>
                    </a:solidFill>
                  </a:rPr>
                  <a:t> of oldest node </a:t>
                </a:r>
                <a14:m>
                  <m:oMath xmlns:m="http://schemas.openxmlformats.org/officeDocument/2006/math">
                    <m:r>
                      <a:rPr lang="en-US" sz="2000" i="1">
                        <a:solidFill>
                          <a:schemeClr val="accent4">
                            <a:lumMod val="40000"/>
                            <a:lumOff val="60000"/>
                          </a:schemeClr>
                        </a:solidFill>
                        <a:latin typeface="Cambria Math" panose="02040503050406030204" pitchFamily="18" charset="0"/>
                      </a:rPr>
                      <m:t>𝑖</m:t>
                    </m:r>
                  </m:oMath>
                </a14:m>
                <a:r>
                  <a:rPr lang="en-US" sz="2000" dirty="0">
                    <a:solidFill>
                      <a:schemeClr val="accent4">
                        <a:lumMod val="40000"/>
                        <a:lumOff val="60000"/>
                      </a:schemeClr>
                    </a:solidFill>
                  </a:rPr>
                  <a:t> are removed from cache</a:t>
                </a:r>
              </a:p>
              <a:p>
                <a:pPr lvl="1"/>
                <a:r>
                  <a:rPr lang="en-US" sz="1800" dirty="0">
                    <a:solidFill>
                      <a:schemeClr val="accent4">
                        <a:lumMod val="40000"/>
                        <a:lumOff val="60000"/>
                      </a:schemeClr>
                    </a:solidFill>
                  </a:rPr>
                  <a:t>When a node </a:t>
                </a:r>
                <a14:m>
                  <m:oMath xmlns:m="http://schemas.openxmlformats.org/officeDocument/2006/math">
                    <m:r>
                      <a:rPr lang="en-US" sz="1800" i="1">
                        <a:solidFill>
                          <a:schemeClr val="accent4">
                            <a:lumMod val="40000"/>
                            <a:lumOff val="60000"/>
                          </a:schemeClr>
                        </a:solidFill>
                        <a:latin typeface="Cambria Math" panose="02040503050406030204" pitchFamily="18" charset="0"/>
                      </a:rPr>
                      <m:t>𝑗</m:t>
                    </m:r>
                  </m:oMath>
                </a14:m>
                <a:r>
                  <a:rPr lang="en-US" sz="1800" dirty="0">
                    <a:solidFill>
                      <a:schemeClr val="accent4">
                        <a:lumMod val="40000"/>
                        <a:lumOff val="60000"/>
                      </a:schemeClr>
                    </a:solidFill>
                  </a:rPr>
                  <a:t> is removed from cache, </a:t>
                </a:r>
                <a14:m>
                  <m:oMath xmlns:m="http://schemas.openxmlformats.org/officeDocument/2006/math">
                    <m:r>
                      <a:rPr lang="en-US" sz="1800" i="1">
                        <a:solidFill>
                          <a:schemeClr val="accent4">
                            <a:lumMod val="40000"/>
                            <a:lumOff val="60000"/>
                          </a:schemeClr>
                        </a:solidFill>
                        <a:latin typeface="Cambria Math" panose="02040503050406030204" pitchFamily="18" charset="0"/>
                      </a:rPr>
                      <m:t>𝑃𝑟𝑜𝑓𝑖𝑡</m:t>
                    </m:r>
                    <m:d>
                      <m:dPr>
                        <m:ctrlPr>
                          <a:rPr lang="en-US" sz="1800" i="1">
                            <a:solidFill>
                              <a:schemeClr val="accent4">
                                <a:lumMod val="40000"/>
                                <a:lumOff val="60000"/>
                              </a:schemeClr>
                            </a:solidFill>
                            <a:latin typeface="Cambria Math" panose="02040503050406030204" pitchFamily="18" charset="0"/>
                          </a:rPr>
                        </m:ctrlPr>
                      </m:dPr>
                      <m:e>
                        <m:sSup>
                          <m:sSupPr>
                            <m:ctrlPr>
                              <a:rPr lang="en-US" sz="1800" i="1">
                                <a:solidFill>
                                  <a:schemeClr val="accent4">
                                    <a:lumMod val="40000"/>
                                    <a:lumOff val="60000"/>
                                  </a:schemeClr>
                                </a:solidFill>
                                <a:latin typeface="Cambria Math" panose="02040503050406030204" pitchFamily="18" charset="0"/>
                              </a:rPr>
                            </m:ctrlPr>
                          </m:sSupPr>
                          <m:e>
                            <m:r>
                              <a:rPr lang="en-US" sz="1800" i="1">
                                <a:solidFill>
                                  <a:schemeClr val="accent4">
                                    <a:lumMod val="40000"/>
                                    <a:lumOff val="60000"/>
                                  </a:schemeClr>
                                </a:solidFill>
                                <a:latin typeface="Cambria Math" panose="02040503050406030204" pitchFamily="18" charset="0"/>
                              </a:rPr>
                              <m:t>𝑛</m:t>
                            </m:r>
                          </m:e>
                          <m:sup>
                            <m:r>
                              <a:rPr lang="en-US" sz="1800" i="1">
                                <a:solidFill>
                                  <a:schemeClr val="accent4">
                                    <a:lumMod val="40000"/>
                                    <a:lumOff val="60000"/>
                                  </a:schemeClr>
                                </a:solidFill>
                                <a:latin typeface="Cambria Math" panose="02040503050406030204" pitchFamily="18" charset="0"/>
                              </a:rPr>
                              <m:t>′</m:t>
                            </m:r>
                          </m:sup>
                        </m:sSup>
                      </m:e>
                    </m:d>
                    <m:r>
                      <a:rPr lang="en-US" sz="1800" i="1">
                        <a:solidFill>
                          <a:schemeClr val="accent4">
                            <a:lumMod val="40000"/>
                            <a:lumOff val="60000"/>
                          </a:schemeClr>
                        </a:solidFill>
                        <a:latin typeface="Cambria Math" panose="02040503050406030204" pitchFamily="18" charset="0"/>
                      </a:rPr>
                      <m:t> </m:t>
                    </m:r>
                  </m:oMath>
                </a14:m>
                <a:r>
                  <a:rPr lang="en-US" sz="1800" dirty="0">
                    <a:solidFill>
                      <a:schemeClr val="accent4">
                        <a:lumMod val="40000"/>
                        <a:lumOff val="60000"/>
                      </a:schemeClr>
                    </a:solidFill>
                  </a:rPr>
                  <a:t>is decremented </a:t>
                </a:r>
                <a14:m>
                  <m:oMath xmlns:m="http://schemas.openxmlformats.org/officeDocument/2006/math">
                    <m:r>
                      <a:rPr lang="en-US" sz="1800" i="1">
                        <a:solidFill>
                          <a:schemeClr val="accent4">
                            <a:lumMod val="40000"/>
                            <a:lumOff val="60000"/>
                          </a:schemeClr>
                        </a:solidFill>
                        <a:latin typeface="Cambria Math" panose="02040503050406030204" pitchFamily="18" charset="0"/>
                        <a:ea typeface="Cambria Math" panose="02040503050406030204" pitchFamily="18" charset="0"/>
                      </a:rPr>
                      <m:t>∀ </m:t>
                    </m:r>
                    <m:sSup>
                      <m:sSupPr>
                        <m:ctrlPr>
                          <a:rPr lang="en-US" sz="1800" i="1">
                            <a:solidFill>
                              <a:schemeClr val="accent4">
                                <a:lumMod val="40000"/>
                                <a:lumOff val="60000"/>
                              </a:schemeClr>
                            </a:solidFill>
                            <a:latin typeface="Cambria Math" panose="02040503050406030204" pitchFamily="18" charset="0"/>
                            <a:ea typeface="Cambria Math" panose="02040503050406030204" pitchFamily="18" charset="0"/>
                          </a:rPr>
                        </m:ctrlPr>
                      </m:sSupPr>
                      <m:e>
                        <m:r>
                          <a:rPr lang="en-US" sz="1800" i="1">
                            <a:solidFill>
                              <a:schemeClr val="accent4">
                                <a:lumMod val="40000"/>
                                <a:lumOff val="60000"/>
                              </a:schemeClr>
                            </a:solidFill>
                            <a:latin typeface="Cambria Math" panose="02040503050406030204" pitchFamily="18" charset="0"/>
                            <a:ea typeface="Cambria Math" panose="02040503050406030204" pitchFamily="18" charset="0"/>
                          </a:rPr>
                          <m:t>𝑛</m:t>
                        </m:r>
                      </m:e>
                      <m:sup>
                        <m:r>
                          <a:rPr lang="en-US" sz="1800" i="1">
                            <a:solidFill>
                              <a:schemeClr val="accent4">
                                <a:lumMod val="40000"/>
                                <a:lumOff val="60000"/>
                              </a:schemeClr>
                            </a:solidFill>
                            <a:latin typeface="Cambria Math" panose="02040503050406030204" pitchFamily="18" charset="0"/>
                            <a:ea typeface="Cambria Math" panose="02040503050406030204" pitchFamily="18" charset="0"/>
                          </a:rPr>
                          <m:t>′</m:t>
                        </m:r>
                      </m:sup>
                    </m:sSup>
                    <m:r>
                      <a:rPr lang="en-US" sz="1800" i="1">
                        <a:solidFill>
                          <a:schemeClr val="accent4">
                            <a:lumMod val="40000"/>
                            <a:lumOff val="60000"/>
                          </a:schemeClr>
                        </a:solidFill>
                        <a:latin typeface="Cambria Math" panose="02040503050406030204" pitchFamily="18" charset="0"/>
                        <a:ea typeface="Cambria Math" panose="02040503050406030204" pitchFamily="18" charset="0"/>
                      </a:rPr>
                      <m:t>∈</m:t>
                    </m:r>
                    <m:sSup>
                      <m:sSupPr>
                        <m:ctrlPr>
                          <a:rPr lang="en-US" sz="1800" i="1">
                            <a:solidFill>
                              <a:schemeClr val="accent4">
                                <a:lumMod val="40000"/>
                                <a:lumOff val="60000"/>
                              </a:schemeClr>
                            </a:solidFill>
                            <a:latin typeface="Cambria Math" panose="02040503050406030204" pitchFamily="18" charset="0"/>
                            <a:ea typeface="Cambria Math" panose="02040503050406030204" pitchFamily="18" charset="0"/>
                          </a:rPr>
                        </m:ctrlPr>
                      </m:sSupPr>
                      <m:e>
                        <m:r>
                          <a:rPr lang="en-US" sz="1800" i="1">
                            <a:solidFill>
                              <a:schemeClr val="accent4">
                                <a:lumMod val="40000"/>
                                <a:lumOff val="60000"/>
                              </a:schemeClr>
                            </a:solidFill>
                            <a:latin typeface="Cambria Math" panose="02040503050406030204" pitchFamily="18" charset="0"/>
                            <a:ea typeface="Cambria Math" panose="02040503050406030204" pitchFamily="18" charset="0"/>
                          </a:rPr>
                          <m:t>𝑁</m:t>
                        </m:r>
                      </m:e>
                      <m:sup>
                        <m:r>
                          <a:rPr lang="en-US" sz="1800" i="1">
                            <a:solidFill>
                              <a:schemeClr val="accent4">
                                <a:lumMod val="40000"/>
                                <a:lumOff val="60000"/>
                              </a:schemeClr>
                            </a:solidFill>
                            <a:latin typeface="Cambria Math" panose="02040503050406030204" pitchFamily="18" charset="0"/>
                            <a:ea typeface="Cambria Math" panose="02040503050406030204" pitchFamily="18" charset="0"/>
                          </a:rPr>
                          <m:t>−</m:t>
                        </m:r>
                      </m:sup>
                    </m:sSup>
                    <m:r>
                      <a:rPr lang="en-US" sz="1800" i="1">
                        <a:solidFill>
                          <a:schemeClr val="accent4">
                            <a:lumMod val="40000"/>
                            <a:lumOff val="60000"/>
                          </a:schemeClr>
                        </a:solidFill>
                        <a:latin typeface="Cambria Math" panose="02040503050406030204" pitchFamily="18" charset="0"/>
                        <a:ea typeface="Cambria Math" panose="02040503050406030204" pitchFamily="18" charset="0"/>
                      </a:rPr>
                      <m:t>(</m:t>
                    </m:r>
                    <m:r>
                      <a:rPr lang="en-US" sz="1800" i="1">
                        <a:solidFill>
                          <a:schemeClr val="accent4">
                            <a:lumMod val="40000"/>
                            <a:lumOff val="60000"/>
                          </a:schemeClr>
                        </a:solidFill>
                        <a:latin typeface="Cambria Math" panose="02040503050406030204" pitchFamily="18" charset="0"/>
                        <a:ea typeface="Cambria Math" panose="02040503050406030204" pitchFamily="18" charset="0"/>
                      </a:rPr>
                      <m:t>𝑗</m:t>
                    </m:r>
                    <m:r>
                      <a:rPr lang="en-US" sz="1800" i="1">
                        <a:solidFill>
                          <a:schemeClr val="accent4">
                            <a:lumMod val="40000"/>
                            <a:lumOff val="60000"/>
                          </a:schemeClr>
                        </a:solidFill>
                        <a:latin typeface="Cambria Math" panose="02040503050406030204" pitchFamily="18" charset="0"/>
                        <a:ea typeface="Cambria Math" panose="02040503050406030204" pitchFamily="18" charset="0"/>
                      </a:rPr>
                      <m:t>)</m:t>
                    </m:r>
                  </m:oMath>
                </a14:m>
                <a:r>
                  <a:rPr lang="en-US" sz="1800" dirty="0">
                    <a:solidFill>
                      <a:schemeClr val="accent4">
                        <a:lumMod val="40000"/>
                        <a:lumOff val="60000"/>
                      </a:schemeClr>
                    </a:solidFill>
                  </a:rPr>
                  <a:t> </a:t>
                </a:r>
                <a:br>
                  <a:rPr lang="en-US" sz="1800" dirty="0">
                    <a:solidFill>
                      <a:schemeClr val="accent4">
                        <a:lumMod val="40000"/>
                        <a:lumOff val="60000"/>
                      </a:schemeClr>
                    </a:solidFill>
                  </a:rPr>
                </a:br>
                <a:endParaRPr lang="en-US" sz="1800" dirty="0">
                  <a:solidFill>
                    <a:schemeClr val="accent4">
                      <a:lumMod val="40000"/>
                      <a:lumOff val="60000"/>
                    </a:schemeClr>
                  </a:solidFill>
                </a:endParaRPr>
              </a:p>
              <a:p>
                <a:pPr/>
                <a:r>
                  <a:rPr lang="en-US" sz="2000" dirty="0">
                    <a:solidFill>
                      <a:schemeClr val="accent4">
                        <a:lumMod val="40000"/>
                        <a:lumOff val="60000"/>
                      </a:schemeClr>
                    </a:solidFill>
                  </a:rPr>
                  <a:t>In worst case, node </a:t>
                </a:r>
                <a14:m>
                  <m:oMath xmlns:m="http://schemas.openxmlformats.org/officeDocument/2006/math">
                    <m:r>
                      <a:rPr lang="en-US" sz="2000" i="1">
                        <a:solidFill>
                          <a:schemeClr val="accent4">
                            <a:lumMod val="40000"/>
                            <a:lumOff val="60000"/>
                          </a:schemeClr>
                        </a:solidFill>
                        <a:latin typeface="Cambria Math" panose="02040503050406030204" pitchFamily="18" charset="0"/>
                      </a:rPr>
                      <m:t>𝑖</m:t>
                    </m:r>
                  </m:oMath>
                </a14:m>
                <a:r>
                  <a:rPr lang="en-US" sz="2000" dirty="0">
                    <a:solidFill>
                      <a:schemeClr val="accent4">
                        <a:lumMod val="40000"/>
                        <a:lumOff val="60000"/>
                      </a:schemeClr>
                    </a:solidFill>
                  </a:rPr>
                  <a:t> will be moved in and out of cache </a:t>
                </a:r>
                <a14:m>
                  <m:oMath xmlns:m="http://schemas.openxmlformats.org/officeDocument/2006/math">
                    <m:sSup>
                      <m:sSupPr>
                        <m:ctrlPr>
                          <a:rPr lang="en-US" sz="2000" i="1">
                            <a:solidFill>
                              <a:schemeClr val="accent4">
                                <a:lumMod val="40000"/>
                                <a:lumOff val="60000"/>
                              </a:schemeClr>
                            </a:solidFill>
                            <a:latin typeface="Cambria Math" panose="02040503050406030204" pitchFamily="18" charset="0"/>
                          </a:rPr>
                        </m:ctrlPr>
                      </m:sSupPr>
                      <m:e>
                        <m:r>
                          <a:rPr lang="en-US" sz="2000" i="1">
                            <a:solidFill>
                              <a:schemeClr val="accent4">
                                <a:lumMod val="40000"/>
                                <a:lumOff val="60000"/>
                              </a:schemeClr>
                            </a:solidFill>
                            <a:latin typeface="Cambria Math" panose="02040503050406030204" pitchFamily="18" charset="0"/>
                          </a:rPr>
                          <m:t>𝑁</m:t>
                        </m:r>
                      </m:e>
                      <m:sup>
                        <m:r>
                          <a:rPr lang="en-US" sz="2000" i="1">
                            <a:solidFill>
                              <a:schemeClr val="accent4">
                                <a:lumMod val="40000"/>
                                <a:lumOff val="60000"/>
                              </a:schemeClr>
                            </a:solidFill>
                            <a:latin typeface="Cambria Math" panose="02040503050406030204" pitchFamily="18" charset="0"/>
                          </a:rPr>
                          <m:t>−</m:t>
                        </m:r>
                      </m:sup>
                    </m:sSup>
                    <m:r>
                      <a:rPr lang="en-US" sz="2000" i="1">
                        <a:solidFill>
                          <a:schemeClr val="accent4">
                            <a:lumMod val="40000"/>
                            <a:lumOff val="60000"/>
                          </a:schemeClr>
                        </a:solidFill>
                        <a:latin typeface="Cambria Math" panose="02040503050406030204" pitchFamily="18" charset="0"/>
                      </a:rPr>
                      <m:t>(</m:t>
                    </m:r>
                    <m:r>
                      <a:rPr lang="en-US" sz="2000" i="1">
                        <a:solidFill>
                          <a:schemeClr val="accent4">
                            <a:lumMod val="40000"/>
                            <a:lumOff val="60000"/>
                          </a:schemeClr>
                        </a:solidFill>
                        <a:latin typeface="Cambria Math" panose="02040503050406030204" pitchFamily="18" charset="0"/>
                      </a:rPr>
                      <m:t>𝑖</m:t>
                    </m:r>
                    <m:r>
                      <a:rPr lang="en-US" sz="2000" i="1">
                        <a:solidFill>
                          <a:schemeClr val="accent4">
                            <a:lumMod val="40000"/>
                            <a:lumOff val="60000"/>
                          </a:schemeClr>
                        </a:solidFill>
                        <a:latin typeface="Cambria Math" panose="02040503050406030204" pitchFamily="18" charset="0"/>
                      </a:rPr>
                      <m:t>)</m:t>
                    </m:r>
                  </m:oMath>
                </a14:m>
                <a:r>
                  <a:rPr lang="en-US" sz="2000" dirty="0">
                    <a:solidFill>
                      <a:schemeClr val="accent4">
                        <a:lumMod val="40000"/>
                        <a:lumOff val="60000"/>
                      </a:schemeClr>
                    </a:solidFill>
                  </a:rPr>
                  <a:t> times. Reordering complexity using our </a:t>
                </a:r>
                <a14:m>
                  <m:oMath xmlns:m="http://schemas.openxmlformats.org/officeDocument/2006/math">
                    <m:r>
                      <a:rPr lang="en-US" sz="2000" i="1">
                        <a:solidFill>
                          <a:schemeClr val="accent4">
                            <a:lumMod val="40000"/>
                            <a:lumOff val="60000"/>
                          </a:schemeClr>
                        </a:solidFill>
                        <a:latin typeface="Cambria Math" panose="02040503050406030204" pitchFamily="18" charset="0"/>
                      </a:rPr>
                      <m:t>𝑃𝑟𝑜𝑓𝑖𝑡</m:t>
                    </m:r>
                    <m:r>
                      <a:rPr lang="en-US" sz="2000" i="1">
                        <a:solidFill>
                          <a:schemeClr val="accent4">
                            <a:lumMod val="40000"/>
                            <a:lumOff val="60000"/>
                          </a:schemeClr>
                        </a:solidFill>
                        <a:latin typeface="Cambria Math" panose="02040503050406030204" pitchFamily="18" charset="0"/>
                      </a:rPr>
                      <m:t> </m:t>
                    </m:r>
                    <m:r>
                      <a:rPr lang="en-US" sz="2000" i="1">
                        <a:solidFill>
                          <a:schemeClr val="accent4">
                            <a:lumMod val="40000"/>
                            <a:lumOff val="60000"/>
                          </a:schemeClr>
                        </a:solidFill>
                        <a:latin typeface="Cambria Math" panose="02040503050406030204" pitchFamily="18" charset="0"/>
                      </a:rPr>
                      <m:t>𝐵𝑖𝑛𝑠</m:t>
                    </m:r>
                  </m:oMath>
                </a14:m>
                <a:r>
                  <a:rPr lang="en-US" sz="2000" dirty="0">
                    <a:solidFill>
                      <a:schemeClr val="accent4">
                        <a:lumMod val="40000"/>
                        <a:lumOff val="60000"/>
                      </a:schemeClr>
                    </a:solidFill>
                  </a:rPr>
                  <a:t> data structure:</a:t>
                </a:r>
                <a:br>
                  <a:rPr lang="en-US" sz="2000" dirty="0">
                    <a:solidFill>
                      <a:schemeClr val="accent4">
                        <a:lumMod val="40000"/>
                        <a:lumOff val="60000"/>
                      </a:schemeClr>
                    </a:solidFill>
                  </a:rPr>
                </a:br>
                <a14:m>
                  <m:oMath xmlns:m="http://schemas.openxmlformats.org/officeDocument/2006/math">
                    <m:nary>
                      <m:naryPr>
                        <m:chr m:val="∑"/>
                        <m:supHide m:val="on"/>
                        <m:ctrlPr>
                          <a:rPr lang="en-US" sz="2000" i="1">
                            <a:solidFill>
                              <a:schemeClr val="accent4">
                                <a:lumMod val="40000"/>
                                <a:lumOff val="60000"/>
                              </a:schemeClr>
                            </a:solidFill>
                            <a:latin typeface="Cambria Math" panose="02040503050406030204" pitchFamily="18" charset="0"/>
                          </a:rPr>
                        </m:ctrlPr>
                      </m:naryPr>
                      <m:sub>
                        <m:r>
                          <m:rPr>
                            <m:brk m:alnAt="7"/>
                          </m:rPr>
                          <a:rPr lang="en-US" sz="2000" i="1">
                            <a:solidFill>
                              <a:schemeClr val="accent4">
                                <a:lumMod val="40000"/>
                                <a:lumOff val="60000"/>
                              </a:schemeClr>
                            </a:solidFill>
                            <a:latin typeface="Cambria Math" panose="02040503050406030204" pitchFamily="18" charset="0"/>
                          </a:rPr>
                          <m:t>𝑖</m:t>
                        </m:r>
                        <m:r>
                          <a:rPr lang="en-US" sz="2000" i="1">
                            <a:solidFill>
                              <a:schemeClr val="accent4">
                                <a:lumMod val="40000"/>
                                <a:lumOff val="60000"/>
                              </a:schemeClr>
                            </a:solidFill>
                            <a:latin typeface="Cambria Math" panose="02040503050406030204" pitchFamily="18" charset="0"/>
                            <a:ea typeface="Cambria Math" panose="02040503050406030204" pitchFamily="18" charset="0"/>
                          </a:rPr>
                          <m:t>∈</m:t>
                        </m:r>
                        <m:r>
                          <a:rPr lang="en-US" sz="2000" i="1">
                            <a:solidFill>
                              <a:schemeClr val="accent4">
                                <a:lumMod val="40000"/>
                                <a:lumOff val="60000"/>
                              </a:schemeClr>
                            </a:solidFill>
                            <a:latin typeface="Cambria Math" panose="02040503050406030204" pitchFamily="18" charset="0"/>
                            <a:ea typeface="Cambria Math" panose="02040503050406030204" pitchFamily="18" charset="0"/>
                          </a:rPr>
                          <m:t>𝑉</m:t>
                        </m:r>
                      </m:sub>
                      <m:sup/>
                      <m:e>
                        <m:sSup>
                          <m:sSupPr>
                            <m:ctrlPr>
                              <a:rPr lang="en-US" sz="2000" i="1">
                                <a:solidFill>
                                  <a:schemeClr val="accent4">
                                    <a:lumMod val="40000"/>
                                    <a:lumOff val="60000"/>
                                  </a:schemeClr>
                                </a:solidFill>
                                <a:latin typeface="Cambria Math" panose="02040503050406030204" pitchFamily="18" charset="0"/>
                              </a:rPr>
                            </m:ctrlPr>
                          </m:sSupPr>
                          <m:e>
                            <m:d>
                              <m:dPr>
                                <m:ctrlPr>
                                  <a:rPr lang="en-US" sz="2000" i="1">
                                    <a:solidFill>
                                      <a:schemeClr val="accent4">
                                        <a:lumMod val="40000"/>
                                        <a:lumOff val="60000"/>
                                      </a:schemeClr>
                                    </a:solidFill>
                                    <a:latin typeface="Cambria Math" panose="02040503050406030204" pitchFamily="18" charset="0"/>
                                  </a:rPr>
                                </m:ctrlPr>
                              </m:dPr>
                              <m:e>
                                <m:sSup>
                                  <m:sSupPr>
                                    <m:ctrlPr>
                                      <a:rPr lang="en-US" sz="2000" i="1">
                                        <a:solidFill>
                                          <a:schemeClr val="accent4">
                                            <a:lumMod val="40000"/>
                                            <a:lumOff val="60000"/>
                                          </a:schemeClr>
                                        </a:solidFill>
                                        <a:latin typeface="Cambria Math" panose="02040503050406030204" pitchFamily="18" charset="0"/>
                                      </a:rPr>
                                    </m:ctrlPr>
                                  </m:sSupPr>
                                  <m:e>
                                    <m:r>
                                      <a:rPr lang="en-US" sz="2000" i="1">
                                        <a:solidFill>
                                          <a:schemeClr val="accent4">
                                            <a:lumMod val="40000"/>
                                            <a:lumOff val="60000"/>
                                          </a:schemeClr>
                                        </a:solidFill>
                                        <a:latin typeface="Cambria Math" panose="02040503050406030204" pitchFamily="18" charset="0"/>
                                      </a:rPr>
                                      <m:t>𝑁</m:t>
                                    </m:r>
                                  </m:e>
                                  <m:sup>
                                    <m:r>
                                      <a:rPr lang="en-US" sz="2000" i="1">
                                        <a:solidFill>
                                          <a:schemeClr val="accent4">
                                            <a:lumMod val="40000"/>
                                            <a:lumOff val="60000"/>
                                          </a:schemeClr>
                                        </a:solidFill>
                                        <a:latin typeface="Cambria Math" panose="02040503050406030204" pitchFamily="18" charset="0"/>
                                      </a:rPr>
                                      <m:t>−</m:t>
                                    </m:r>
                                  </m:sup>
                                </m:sSup>
                                <m:d>
                                  <m:dPr>
                                    <m:ctrlPr>
                                      <a:rPr lang="en-US" sz="2000" i="1">
                                        <a:solidFill>
                                          <a:schemeClr val="accent4">
                                            <a:lumMod val="40000"/>
                                            <a:lumOff val="60000"/>
                                          </a:schemeClr>
                                        </a:solidFill>
                                        <a:latin typeface="Cambria Math" panose="02040503050406030204" pitchFamily="18" charset="0"/>
                                      </a:rPr>
                                    </m:ctrlPr>
                                  </m:dPr>
                                  <m:e>
                                    <m:r>
                                      <a:rPr lang="en-US" sz="2000" i="1">
                                        <a:solidFill>
                                          <a:schemeClr val="accent4">
                                            <a:lumMod val="40000"/>
                                            <a:lumOff val="60000"/>
                                          </a:schemeClr>
                                        </a:solidFill>
                                        <a:latin typeface="Cambria Math" panose="02040503050406030204" pitchFamily="18" charset="0"/>
                                      </a:rPr>
                                      <m:t>𝑖</m:t>
                                    </m:r>
                                  </m:e>
                                </m:d>
                              </m:e>
                            </m:d>
                          </m:e>
                          <m:sup>
                            <m:r>
                              <a:rPr lang="en-US" sz="2000" i="1">
                                <a:solidFill>
                                  <a:schemeClr val="accent4">
                                    <a:lumMod val="40000"/>
                                    <a:lumOff val="60000"/>
                                  </a:schemeClr>
                                </a:solidFill>
                                <a:latin typeface="Cambria Math" panose="02040503050406030204" pitchFamily="18" charset="0"/>
                              </a:rPr>
                              <m:t>2</m:t>
                            </m:r>
                          </m:sup>
                        </m:sSup>
                      </m:e>
                    </m:nary>
                  </m:oMath>
                </a14:m>
                <a:br>
                  <a:rPr lang="en-US" sz="2000" dirty="0">
                    <a:solidFill>
                      <a:schemeClr val="accent4">
                        <a:lumMod val="40000"/>
                        <a:lumOff val="60000"/>
                      </a:schemeClr>
                    </a:solidFill>
                  </a:rPr>
                </a:br>
                <a:r>
                  <a:rPr lang="en-US" sz="2000" dirty="0">
                    <a:solidFill>
                      <a:schemeClr val="accent4">
                        <a:lumMod val="40000"/>
                        <a:lumOff val="60000"/>
                      </a:schemeClr>
                    </a:solidFill>
                  </a:rPr>
                  <a:t>Pessimistic bound.</a:t>
                </a:r>
              </a:p>
            </p:txBody>
          </p:sp>
        </mc:Choice>
        <mc:Fallback xmlns="">
          <p:sp>
            <p:nvSpPr>
              <p:cNvPr id="3" name="Content Placeholder 2"/>
              <p:cNvSpPr>
                <a:spLocks noRot="1" noChangeAspect="1" noMove="1" noResize="1" noEditPoints="1" noAdjustHandles="1" noChangeArrowheads="1" noChangeShapeType="1" noTextEdit="1"/>
              </p:cNvSpPr>
              <p:nvPr>
                <p:ph idx="1"/>
              </p:nvPr>
            </p:nvSpPr>
            <p:spPr>
              <a:blipFill rotWithShape="1">
                <a:blip r:embed="rId2"/>
                <a:stretch>
                  <a:fillRect b="7"/>
                </a:stretch>
              </a:blipFill>
            </p:spPr>
            <p:txBody>
              <a:bodyPr/>
              <a:lstStyle/>
              <a:p>
                <a:r>
                  <a:rPr lang="zh-CN" altLang="en-US">
                    <a:noFill/>
                  </a:rPr>
                  <a:t> </a:t>
                </a:r>
              </a:p>
            </p:txBody>
          </p:sp>
        </mc:Fallback>
      </mc:AlternateContent>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Experimental Setup</a:t>
            </a:r>
          </a:p>
        </p:txBody>
      </p:sp>
      <p:pic>
        <p:nvPicPr>
          <p:cNvPr id="8" name="图片 7" descr="文本">
            <a:extLst>
              <a:ext uri="{FF2B5EF4-FFF2-40B4-BE49-F238E27FC236}">
                <a16:creationId xmlns:a16="http://schemas.microsoft.com/office/drawing/2014/main" id="{676CD09E-FB32-9C4E-AD8C-595B0231330A}"/>
              </a:ext>
            </a:extLst>
          </p:cNvPr>
          <p:cNvPicPr>
            <a:picLocks noChangeAspect="1"/>
          </p:cNvPicPr>
          <p:nvPr/>
        </p:nvPicPr>
        <p:blipFill rotWithShape="1">
          <a:blip r:embed="rId2">
            <a:extLst>
              <a:ext uri="{28A0092B-C50C-407E-A947-70E740481C1C}">
                <a14:useLocalDpi xmlns:a14="http://schemas.microsoft.com/office/drawing/2010/main" val="0"/>
              </a:ext>
            </a:extLst>
          </a:blip>
          <a:srcRect r="56886"/>
          <a:stretch/>
        </p:blipFill>
        <p:spPr>
          <a:xfrm>
            <a:off x="152400" y="1447800"/>
            <a:ext cx="4114800" cy="4505325"/>
          </a:xfrm>
          <a:prstGeom prst="rect">
            <a:avLst/>
          </a:prstGeom>
        </p:spPr>
      </p:pic>
      <p:pic>
        <p:nvPicPr>
          <p:cNvPr id="10" name="图片 9" descr="文本">
            <a:extLst>
              <a:ext uri="{FF2B5EF4-FFF2-40B4-BE49-F238E27FC236}">
                <a16:creationId xmlns:a16="http://schemas.microsoft.com/office/drawing/2014/main" id="{B431C414-9201-9E61-84F2-5D1748F285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5345" y="1465521"/>
            <a:ext cx="7686027" cy="4845844"/>
          </a:xfrm>
          <a:prstGeom prst="rect">
            <a:avLst/>
          </a:prstGeom>
        </p:spPr>
      </p:pic>
      <p:sp>
        <p:nvSpPr>
          <p:cNvPr id="13" name="矩形 12">
            <a:extLst>
              <a:ext uri="{FF2B5EF4-FFF2-40B4-BE49-F238E27FC236}">
                <a16:creationId xmlns:a16="http://schemas.microsoft.com/office/drawing/2014/main" id="{8D5351DD-FAAB-4BE3-A5C4-9AAFA16AA56F}"/>
              </a:ext>
            </a:extLst>
          </p:cNvPr>
          <p:cNvSpPr/>
          <p:nvPr/>
        </p:nvSpPr>
        <p:spPr>
          <a:xfrm>
            <a:off x="4419600" y="3733800"/>
            <a:ext cx="4876800" cy="685800"/>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14" name="矩形 13">
            <a:extLst>
              <a:ext uri="{FF2B5EF4-FFF2-40B4-BE49-F238E27FC236}">
                <a16:creationId xmlns:a16="http://schemas.microsoft.com/office/drawing/2014/main" id="{3B75CAFC-312F-1BF5-21F0-B6AEC65530A5}"/>
              </a:ext>
            </a:extLst>
          </p:cNvPr>
          <p:cNvSpPr/>
          <p:nvPr/>
        </p:nvSpPr>
        <p:spPr>
          <a:xfrm>
            <a:off x="4419600" y="2293670"/>
            <a:ext cx="4876800" cy="685800"/>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15" name="矩形 14">
            <a:extLst>
              <a:ext uri="{FF2B5EF4-FFF2-40B4-BE49-F238E27FC236}">
                <a16:creationId xmlns:a16="http://schemas.microsoft.com/office/drawing/2014/main" id="{3A90C9E0-6011-2FC6-17B7-628F3EDF8818}"/>
              </a:ext>
            </a:extLst>
          </p:cNvPr>
          <p:cNvSpPr/>
          <p:nvPr/>
        </p:nvSpPr>
        <p:spPr>
          <a:xfrm flipH="1" flipV="1">
            <a:off x="175437" y="2636570"/>
            <a:ext cx="4038600" cy="914400"/>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Tree>
    <p:extLst>
      <p:ext uri="{BB962C8B-B14F-4D97-AF65-F5344CB8AC3E}">
        <p14:creationId xmlns:p14="http://schemas.microsoft.com/office/powerpoint/2010/main" val="11851959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Experimental Setup</a:t>
            </a:r>
          </a:p>
        </p:txBody>
      </p:sp>
      <p:sp>
        <p:nvSpPr>
          <p:cNvPr id="3" name="Content Placeholder 2"/>
          <p:cNvSpPr>
            <a:spLocks noGrp="1"/>
          </p:cNvSpPr>
          <p:nvPr>
            <p:ph idx="1"/>
          </p:nvPr>
        </p:nvSpPr>
        <p:spPr>
          <a:xfrm>
            <a:off x="1244134" y="1447800"/>
            <a:ext cx="7905750" cy="4572001"/>
          </a:xfrm>
        </p:spPr>
        <p:txBody>
          <a:bodyPr/>
          <a:lstStyle/>
          <a:p>
            <a:r>
              <a:rPr lang="en-US" sz="2000" dirty="0"/>
              <a:t>(Model object)  </a:t>
            </a:r>
            <a:r>
              <a:rPr lang="en-US" sz="2000" dirty="0" err="1"/>
              <a:t>Nefetiti</a:t>
            </a:r>
            <a:r>
              <a:rPr lang="en-US" sz="2000" dirty="0"/>
              <a:t> (about 2M triangles, file size: 71.8MB)</a:t>
            </a:r>
          </a:p>
          <a:p>
            <a:endParaRPr lang="en-US" sz="2000" dirty="0"/>
          </a:p>
          <a:p>
            <a:r>
              <a:rPr lang="en-US" sz="2000" dirty="0"/>
              <a:t>(Setting) Server with AMD Opteron 6278 CPU (</a:t>
            </a:r>
            <a:r>
              <a:rPr lang="en-US" sz="2000" b="1" i="1" dirty="0">
                <a:solidFill>
                  <a:srgbClr val="C00000"/>
                </a:solidFill>
              </a:rPr>
              <a:t>CARC</a:t>
            </a:r>
            <a:r>
              <a:rPr lang="ko-KR" altLang="en-US" sz="2000" b="1" i="1" dirty="0">
                <a:solidFill>
                  <a:srgbClr val="C00000"/>
                </a:solidFill>
              </a:rPr>
              <a:t> </a:t>
            </a:r>
            <a:r>
              <a:rPr lang="en-US" altLang="ko-KR" sz="2000" b="1" i="1" dirty="0">
                <a:solidFill>
                  <a:srgbClr val="C00000"/>
                </a:solidFill>
              </a:rPr>
              <a:t>check~!!</a:t>
            </a:r>
            <a:r>
              <a:rPr lang="en-US" altLang="ko-KR" sz="2000" dirty="0"/>
              <a:t>)</a:t>
            </a:r>
            <a:endParaRPr lang="en-US" sz="2000" dirty="0"/>
          </a:p>
          <a:p>
            <a:pPr lvl="1"/>
            <a:r>
              <a:rPr lang="en-US" sz="1800" dirty="0"/>
              <a:t>2 sockets, 8 cores per socket. 128 GB DDR (graphs fit in memory)</a:t>
            </a:r>
          </a:p>
          <a:p>
            <a:pPr lvl="1"/>
            <a:r>
              <a:rPr lang="en-US" sz="1800" dirty="0"/>
              <a:t>L1 and L2 cache per core is 76 KB &amp; 2 MB resp. shared L3 cache is 6 MB</a:t>
            </a:r>
            <a:br>
              <a:rPr lang="en-US" sz="1800" dirty="0"/>
            </a:br>
            <a:endParaRPr lang="en-US" sz="1800" dirty="0"/>
          </a:p>
          <a:p>
            <a:r>
              <a:rPr lang="en-US" sz="2000" dirty="0"/>
              <a:t>Measure single threaded performance and multi threaded performance (using </a:t>
            </a:r>
            <a:r>
              <a:rPr lang="en-US" sz="2000" dirty="0" err="1"/>
              <a:t>openMP</a:t>
            </a:r>
            <a:r>
              <a:rPr lang="en-US" sz="2000" dirty="0"/>
              <a:t> and CUDA) </a:t>
            </a:r>
          </a:p>
          <a:p>
            <a:pPr lvl="1"/>
            <a:r>
              <a:rPr lang="en-US" sz="1600" dirty="0"/>
              <a:t>No. of  threads: 1, 2, 4, 8, 16, 32, 64</a:t>
            </a:r>
            <a:br>
              <a:rPr lang="en-US" sz="1600" dirty="0"/>
            </a:br>
            <a:endParaRPr lang="en-US" sz="1600" dirty="0"/>
          </a:p>
          <a:p>
            <a:r>
              <a:rPr lang="en-US" sz="2000" dirty="0"/>
              <a:t>Path tracing sample space: 1, 10, 100, 1000 …</a:t>
            </a:r>
            <a:br>
              <a:rPr lang="en-US" sz="2000" dirty="0"/>
            </a:br>
            <a:endParaRPr lang="en-US" sz="2000" dirty="0"/>
          </a:p>
        </p:txBody>
      </p:sp>
      <p:pic>
        <p:nvPicPr>
          <p:cNvPr id="4" name="그림 3"/>
          <p:cNvPicPr>
            <a:picLocks noChangeAspect="1"/>
          </p:cNvPicPr>
          <p:nvPr/>
        </p:nvPicPr>
        <p:blipFill>
          <a:blip r:embed="rId2"/>
          <a:stretch>
            <a:fillRect/>
          </a:stretch>
        </p:blipFill>
        <p:spPr>
          <a:xfrm>
            <a:off x="9212047" y="1314053"/>
            <a:ext cx="2370353" cy="462507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Performance </a:t>
            </a:r>
            <a:r>
              <a:rPr lang="en-US" altLang="zh-CN" dirty="0">
                <a:solidFill>
                  <a:srgbClr val="FF0000"/>
                </a:solidFill>
              </a:rPr>
              <a:t>analysis</a:t>
            </a:r>
            <a:r>
              <a:rPr lang="en-US" dirty="0"/>
              <a:t>:</a:t>
            </a:r>
          </a:p>
        </p:txBody>
      </p:sp>
      <p:pic>
        <p:nvPicPr>
          <p:cNvPr id="5" name="图片 4" descr="图片包含 日程表&#10;&#10;描述已自动生成">
            <a:extLst>
              <a:ext uri="{FF2B5EF4-FFF2-40B4-BE49-F238E27FC236}">
                <a16:creationId xmlns:a16="http://schemas.microsoft.com/office/drawing/2014/main" id="{5933B794-FADC-8565-1C56-0604785593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674" y="1371600"/>
            <a:ext cx="10858652" cy="4690789"/>
          </a:xfrm>
          <a:prstGeom prst="rect">
            <a:avLst/>
          </a:prstGeom>
        </p:spPr>
      </p:pic>
      <p:sp>
        <p:nvSpPr>
          <p:cNvPr id="8" name="矩形 7">
            <a:extLst>
              <a:ext uri="{FF2B5EF4-FFF2-40B4-BE49-F238E27FC236}">
                <a16:creationId xmlns:a16="http://schemas.microsoft.com/office/drawing/2014/main" id="{0153EDB3-9DE1-37FE-C137-1F25F5331988}"/>
              </a:ext>
            </a:extLst>
          </p:cNvPr>
          <p:cNvSpPr/>
          <p:nvPr/>
        </p:nvSpPr>
        <p:spPr>
          <a:xfrm>
            <a:off x="3581400" y="1371597"/>
            <a:ext cx="228600" cy="4690789"/>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9" name="矩形 8">
            <a:extLst>
              <a:ext uri="{FF2B5EF4-FFF2-40B4-BE49-F238E27FC236}">
                <a16:creationId xmlns:a16="http://schemas.microsoft.com/office/drawing/2014/main" id="{53A7BE0E-0EFB-18A1-DF33-4D7D27CA3234}"/>
              </a:ext>
            </a:extLst>
          </p:cNvPr>
          <p:cNvSpPr/>
          <p:nvPr/>
        </p:nvSpPr>
        <p:spPr>
          <a:xfrm>
            <a:off x="3819563" y="1371599"/>
            <a:ext cx="228600" cy="4690789"/>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10" name="矩形 9">
            <a:extLst>
              <a:ext uri="{FF2B5EF4-FFF2-40B4-BE49-F238E27FC236}">
                <a16:creationId xmlns:a16="http://schemas.microsoft.com/office/drawing/2014/main" id="{EE474E10-A6A6-3BB7-5821-8729751077CE}"/>
              </a:ext>
            </a:extLst>
          </p:cNvPr>
          <p:cNvSpPr/>
          <p:nvPr/>
        </p:nvSpPr>
        <p:spPr>
          <a:xfrm>
            <a:off x="4057726" y="1371598"/>
            <a:ext cx="7467600" cy="4690789"/>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cxnSp>
        <p:nvCxnSpPr>
          <p:cNvPr id="12" name="直接箭头连接符 11">
            <a:extLst>
              <a:ext uri="{FF2B5EF4-FFF2-40B4-BE49-F238E27FC236}">
                <a16:creationId xmlns:a16="http://schemas.microsoft.com/office/drawing/2014/main" id="{BBE91D0A-0D8E-73D1-79BF-91D581B0CC03}"/>
              </a:ext>
            </a:extLst>
          </p:cNvPr>
          <p:cNvCxnSpPr>
            <a:cxnSpLocks/>
          </p:cNvCxnSpPr>
          <p:nvPr/>
        </p:nvCxnSpPr>
        <p:spPr>
          <a:xfrm flipH="1">
            <a:off x="1828800" y="5943600"/>
            <a:ext cx="1752600" cy="304800"/>
          </a:xfrm>
          <a:prstGeom prst="straightConnector1">
            <a:avLst/>
          </a:prstGeom>
          <a:ln w="1905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3" name="直接箭头连接符 12">
            <a:extLst>
              <a:ext uri="{FF2B5EF4-FFF2-40B4-BE49-F238E27FC236}">
                <a16:creationId xmlns:a16="http://schemas.microsoft.com/office/drawing/2014/main" id="{0CC5CA76-EE87-57CA-A4FD-B6DA7E3EA903}"/>
              </a:ext>
            </a:extLst>
          </p:cNvPr>
          <p:cNvCxnSpPr>
            <a:cxnSpLocks/>
            <a:stCxn id="9" idx="2"/>
          </p:cNvCxnSpPr>
          <p:nvPr/>
        </p:nvCxnSpPr>
        <p:spPr>
          <a:xfrm flipH="1">
            <a:off x="3048000" y="6062388"/>
            <a:ext cx="885863" cy="186012"/>
          </a:xfrm>
          <a:prstGeom prst="straightConnector1">
            <a:avLst/>
          </a:prstGeom>
          <a:ln w="1905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6" name="直接箭头连接符 15">
            <a:extLst>
              <a:ext uri="{FF2B5EF4-FFF2-40B4-BE49-F238E27FC236}">
                <a16:creationId xmlns:a16="http://schemas.microsoft.com/office/drawing/2014/main" id="{67BFD8AF-073C-0BBA-4634-63EF80899F9B}"/>
              </a:ext>
            </a:extLst>
          </p:cNvPr>
          <p:cNvCxnSpPr>
            <a:cxnSpLocks/>
          </p:cNvCxnSpPr>
          <p:nvPr/>
        </p:nvCxnSpPr>
        <p:spPr>
          <a:xfrm>
            <a:off x="5029200" y="6062386"/>
            <a:ext cx="0" cy="186014"/>
          </a:xfrm>
          <a:prstGeom prst="straightConnector1">
            <a:avLst/>
          </a:prstGeom>
          <a:ln w="1905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1" name="文本框 20">
            <a:extLst>
              <a:ext uri="{FF2B5EF4-FFF2-40B4-BE49-F238E27FC236}">
                <a16:creationId xmlns:a16="http://schemas.microsoft.com/office/drawing/2014/main" id="{15B6E3D3-0086-F0A8-74AB-AF0BC1694073}"/>
              </a:ext>
            </a:extLst>
          </p:cNvPr>
          <p:cNvSpPr txBox="1"/>
          <p:nvPr/>
        </p:nvSpPr>
        <p:spPr>
          <a:xfrm>
            <a:off x="1295400" y="6324600"/>
            <a:ext cx="838200" cy="369332"/>
          </a:xfrm>
          <a:prstGeom prst="rect">
            <a:avLst/>
          </a:prstGeom>
          <a:noFill/>
        </p:spPr>
        <p:txBody>
          <a:bodyPr wrap="square" rtlCol="0">
            <a:spAutoFit/>
          </a:bodyPr>
          <a:lstStyle/>
          <a:p>
            <a:r>
              <a:rPr lang="en-US" dirty="0">
                <a:solidFill>
                  <a:srgbClr val="FF0000"/>
                </a:solidFill>
              </a:rPr>
              <a:t>Read</a:t>
            </a:r>
          </a:p>
        </p:txBody>
      </p:sp>
      <p:sp>
        <p:nvSpPr>
          <p:cNvPr id="22" name="文本框 21">
            <a:extLst>
              <a:ext uri="{FF2B5EF4-FFF2-40B4-BE49-F238E27FC236}">
                <a16:creationId xmlns:a16="http://schemas.microsoft.com/office/drawing/2014/main" id="{33B88FA4-5F93-308C-094D-14D25C709B1B}"/>
              </a:ext>
            </a:extLst>
          </p:cNvPr>
          <p:cNvSpPr txBox="1"/>
          <p:nvPr/>
        </p:nvSpPr>
        <p:spPr>
          <a:xfrm>
            <a:off x="2438400" y="6324600"/>
            <a:ext cx="1028700" cy="369332"/>
          </a:xfrm>
          <a:prstGeom prst="rect">
            <a:avLst/>
          </a:prstGeom>
          <a:noFill/>
        </p:spPr>
        <p:txBody>
          <a:bodyPr wrap="square" rtlCol="0">
            <a:spAutoFit/>
          </a:bodyPr>
          <a:lstStyle/>
          <a:p>
            <a:r>
              <a:rPr lang="en-US" dirty="0" err="1">
                <a:solidFill>
                  <a:srgbClr val="FF0000"/>
                </a:solidFill>
              </a:rPr>
              <a:t>Memcpy</a:t>
            </a:r>
            <a:endParaRPr lang="en-US" dirty="0">
              <a:solidFill>
                <a:srgbClr val="FF0000"/>
              </a:solidFill>
            </a:endParaRPr>
          </a:p>
        </p:txBody>
      </p:sp>
      <p:sp>
        <p:nvSpPr>
          <p:cNvPr id="23" name="文本框 22">
            <a:extLst>
              <a:ext uri="{FF2B5EF4-FFF2-40B4-BE49-F238E27FC236}">
                <a16:creationId xmlns:a16="http://schemas.microsoft.com/office/drawing/2014/main" id="{BB9D9AFC-6E4C-ABD3-60E2-6D31D7178AF0}"/>
              </a:ext>
            </a:extLst>
          </p:cNvPr>
          <p:cNvSpPr txBox="1"/>
          <p:nvPr/>
        </p:nvSpPr>
        <p:spPr>
          <a:xfrm>
            <a:off x="4610099" y="6324600"/>
            <a:ext cx="952499" cy="369332"/>
          </a:xfrm>
          <a:prstGeom prst="rect">
            <a:avLst/>
          </a:prstGeom>
          <a:noFill/>
        </p:spPr>
        <p:txBody>
          <a:bodyPr wrap="square" rtlCol="0">
            <a:spAutoFit/>
          </a:bodyPr>
          <a:lstStyle/>
          <a:p>
            <a:r>
              <a:rPr lang="en-US" dirty="0">
                <a:solidFill>
                  <a:srgbClr val="FF0000"/>
                </a:solidFill>
              </a:rPr>
              <a:t>Render</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绿色的门&#10;&#10;中度可信度描述已自动生成">
            <a:extLst>
              <a:ext uri="{FF2B5EF4-FFF2-40B4-BE49-F238E27FC236}">
                <a16:creationId xmlns:a16="http://schemas.microsoft.com/office/drawing/2014/main" id="{9F10A952-378F-AF8E-027B-4AE1D8329D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328724"/>
            <a:ext cx="9484580" cy="4905500"/>
          </a:xfrm>
          <a:prstGeom prst="rect">
            <a:avLst/>
          </a:prstGeom>
        </p:spPr>
      </p:pic>
      <p:sp>
        <p:nvSpPr>
          <p:cNvPr id="2" name="Title 1"/>
          <p:cNvSpPr>
            <a:spLocks noGrp="1"/>
          </p:cNvSpPr>
          <p:nvPr>
            <p:ph type="title"/>
          </p:nvPr>
        </p:nvSpPr>
        <p:spPr/>
        <p:txBody>
          <a:bodyPr/>
          <a:lstStyle/>
          <a:p>
            <a:r>
              <a:rPr lang="en-US" dirty="0"/>
              <a:t>Performance </a:t>
            </a:r>
            <a:r>
              <a:rPr lang="en-US" altLang="zh-CN" dirty="0"/>
              <a:t>analysis</a:t>
            </a:r>
            <a:r>
              <a:rPr lang="en-US" dirty="0"/>
              <a:t>:</a:t>
            </a:r>
          </a:p>
        </p:txBody>
      </p:sp>
      <p:sp>
        <p:nvSpPr>
          <p:cNvPr id="8" name="矩形 7">
            <a:extLst>
              <a:ext uri="{FF2B5EF4-FFF2-40B4-BE49-F238E27FC236}">
                <a16:creationId xmlns:a16="http://schemas.microsoft.com/office/drawing/2014/main" id="{0153EDB3-9DE1-37FE-C137-1F25F5331988}"/>
              </a:ext>
            </a:extLst>
          </p:cNvPr>
          <p:cNvSpPr/>
          <p:nvPr/>
        </p:nvSpPr>
        <p:spPr>
          <a:xfrm>
            <a:off x="2819400" y="1371598"/>
            <a:ext cx="990600" cy="228602"/>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9" name="矩形 8">
            <a:extLst>
              <a:ext uri="{FF2B5EF4-FFF2-40B4-BE49-F238E27FC236}">
                <a16:creationId xmlns:a16="http://schemas.microsoft.com/office/drawing/2014/main" id="{53A7BE0E-0EFB-18A1-DF33-4D7D27CA3234}"/>
              </a:ext>
            </a:extLst>
          </p:cNvPr>
          <p:cNvSpPr/>
          <p:nvPr/>
        </p:nvSpPr>
        <p:spPr>
          <a:xfrm flipH="1">
            <a:off x="7162801" y="1355305"/>
            <a:ext cx="1438236" cy="228601"/>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22" name="文本框 21">
            <a:extLst>
              <a:ext uri="{FF2B5EF4-FFF2-40B4-BE49-F238E27FC236}">
                <a16:creationId xmlns:a16="http://schemas.microsoft.com/office/drawing/2014/main" id="{33B88FA4-5F93-308C-094D-14D25C709B1B}"/>
              </a:ext>
            </a:extLst>
          </p:cNvPr>
          <p:cNvSpPr txBox="1"/>
          <p:nvPr/>
        </p:nvSpPr>
        <p:spPr>
          <a:xfrm>
            <a:off x="1808880" y="6259034"/>
            <a:ext cx="8574240" cy="369332"/>
          </a:xfrm>
          <a:prstGeom prst="rect">
            <a:avLst/>
          </a:prstGeom>
          <a:noFill/>
        </p:spPr>
        <p:txBody>
          <a:bodyPr wrap="square" rtlCol="0">
            <a:spAutoFit/>
          </a:bodyPr>
          <a:lstStyle/>
          <a:p>
            <a:r>
              <a:rPr lang="en-US" dirty="0"/>
              <a:t>Changing </a:t>
            </a:r>
            <a:r>
              <a:rPr lang="en-US" dirty="0" err="1"/>
              <a:t>MaxDepth</a:t>
            </a:r>
            <a:r>
              <a:rPr lang="en-US" dirty="0"/>
              <a:t> will increase calculation time, but have little effect on the result.</a:t>
            </a:r>
          </a:p>
        </p:txBody>
      </p:sp>
    </p:spTree>
    <p:extLst>
      <p:ext uri="{BB962C8B-B14F-4D97-AF65-F5344CB8AC3E}">
        <p14:creationId xmlns:p14="http://schemas.microsoft.com/office/powerpoint/2010/main" val="2110197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Introduction</a:t>
            </a:r>
            <a:endParaRPr lang="en-US" dirty="0"/>
          </a:p>
        </p:txBody>
      </p:sp>
      <p:pic>
        <p:nvPicPr>
          <p:cNvPr id="7" name="내용 개체 틀 6" descr="구름, 하늘, 물, 경치이(가) 표시된 사진&#10;&#10;자동 생성된 설명"/>
          <p:cNvPicPr>
            <a:picLocks noGrp="1" noChangeAspect="1"/>
          </p:cNvPicPr>
          <p:nvPr>
            <p:ph idx="1"/>
          </p:nvPr>
        </p:nvPicPr>
        <p:blipFill rotWithShape="1">
          <a:blip r:embed="rId3">
            <a:extLst>
              <a:ext uri="{28A0092B-C50C-407E-A947-70E740481C1C}">
                <a14:useLocalDpi xmlns:a14="http://schemas.microsoft.com/office/drawing/2010/main" val="0"/>
              </a:ext>
            </a:extLst>
          </a:blip>
          <a:srcRect r="53175"/>
          <a:stretch>
            <a:fillRect/>
          </a:stretch>
        </p:blipFill>
        <p:spPr>
          <a:xfrm>
            <a:off x="1895475" y="1028700"/>
            <a:ext cx="3933825" cy="4800600"/>
          </a:xfrm>
        </p:spPr>
      </p:pic>
      <p:sp>
        <p:nvSpPr>
          <p:cNvPr id="8" name="TextBox 7"/>
          <p:cNvSpPr txBox="1"/>
          <p:nvPr/>
        </p:nvSpPr>
        <p:spPr>
          <a:xfrm>
            <a:off x="2819400" y="6019800"/>
            <a:ext cx="1905000" cy="381000"/>
          </a:xfrm>
          <a:prstGeom prst="rect">
            <a:avLst/>
          </a:prstGeom>
          <a:noFill/>
        </p:spPr>
        <p:txBody>
          <a:bodyPr wrap="square" rtlCol="0">
            <a:spAutoFit/>
          </a:bodyPr>
          <a:lstStyle/>
          <a:p>
            <a:pPr algn="ctr"/>
            <a:r>
              <a:rPr kumimoji="1" lang="en-US" altLang="en-US"/>
              <a:t>&lt;Early graphics&gt;</a:t>
            </a:r>
            <a:endParaRPr kumimoji="1" lang="en-US" altLang="en-US" dirty="0"/>
          </a:p>
        </p:txBody>
      </p:sp>
      <p:sp>
        <p:nvSpPr>
          <p:cNvPr id="9" name="TextBox 8"/>
          <p:cNvSpPr txBox="1"/>
          <p:nvPr/>
        </p:nvSpPr>
        <p:spPr>
          <a:xfrm>
            <a:off x="6934200" y="6019800"/>
            <a:ext cx="2667000" cy="369332"/>
          </a:xfrm>
          <a:prstGeom prst="rect">
            <a:avLst/>
          </a:prstGeom>
          <a:noFill/>
        </p:spPr>
        <p:txBody>
          <a:bodyPr wrap="square" rtlCol="0">
            <a:spAutoFit/>
          </a:bodyPr>
          <a:lstStyle/>
          <a:p>
            <a:pPr algn="ctr"/>
            <a:r>
              <a:rPr kumimoji="1" lang="en-US" altLang="en-US"/>
              <a:t>&lt;Modern graphics&gt;</a:t>
            </a:r>
            <a:endParaRPr kumimoji="1" lang="en-US" altLang="en-US" dirty="0"/>
          </a:p>
        </p:txBody>
      </p:sp>
      <p:pic>
        <p:nvPicPr>
          <p:cNvPr id="11" name="그림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9300" y="1028700"/>
            <a:ext cx="4686300" cy="48006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砖墙上的电视&#10;&#10;中度可信度">
            <a:extLst>
              <a:ext uri="{FF2B5EF4-FFF2-40B4-BE49-F238E27FC236}">
                <a16:creationId xmlns:a16="http://schemas.microsoft.com/office/drawing/2014/main" id="{C16A4CE2-7875-D6E5-7E07-7673089E83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 y="1295400"/>
            <a:ext cx="8982945" cy="4839615"/>
          </a:xfrm>
          <a:prstGeom prst="rect">
            <a:avLst/>
          </a:prstGeom>
        </p:spPr>
      </p:pic>
      <p:sp>
        <p:nvSpPr>
          <p:cNvPr id="2" name="Title 1"/>
          <p:cNvSpPr>
            <a:spLocks noGrp="1"/>
          </p:cNvSpPr>
          <p:nvPr>
            <p:ph type="title"/>
          </p:nvPr>
        </p:nvSpPr>
        <p:spPr/>
        <p:txBody>
          <a:bodyPr/>
          <a:lstStyle/>
          <a:p>
            <a:r>
              <a:rPr lang="en-US" dirty="0"/>
              <a:t>Performance </a:t>
            </a:r>
            <a:r>
              <a:rPr lang="en-US" altLang="zh-CN" dirty="0"/>
              <a:t>analysis</a:t>
            </a:r>
            <a:r>
              <a:rPr lang="en-US" dirty="0"/>
              <a:t>:</a:t>
            </a:r>
          </a:p>
        </p:txBody>
      </p:sp>
      <p:sp>
        <p:nvSpPr>
          <p:cNvPr id="22" name="文本框 21">
            <a:extLst>
              <a:ext uri="{FF2B5EF4-FFF2-40B4-BE49-F238E27FC236}">
                <a16:creationId xmlns:a16="http://schemas.microsoft.com/office/drawing/2014/main" id="{33B88FA4-5F93-308C-094D-14D25C709B1B}"/>
              </a:ext>
            </a:extLst>
          </p:cNvPr>
          <p:cNvSpPr txBox="1"/>
          <p:nvPr/>
        </p:nvSpPr>
        <p:spPr>
          <a:xfrm>
            <a:off x="1808880" y="6259034"/>
            <a:ext cx="8574240" cy="646331"/>
          </a:xfrm>
          <a:prstGeom prst="rect">
            <a:avLst/>
          </a:prstGeom>
          <a:noFill/>
        </p:spPr>
        <p:txBody>
          <a:bodyPr wrap="square" rtlCol="0">
            <a:spAutoFit/>
          </a:bodyPr>
          <a:lstStyle/>
          <a:p>
            <a:r>
              <a:rPr lang="en-US" dirty="0"/>
              <a:t>Implementation on CUDA is slightly different to achieve maximized speedup. (next step is to a</a:t>
            </a:r>
          </a:p>
        </p:txBody>
      </p:sp>
      <p:sp>
        <p:nvSpPr>
          <p:cNvPr id="10" name="文本框 9">
            <a:extLst>
              <a:ext uri="{FF2B5EF4-FFF2-40B4-BE49-F238E27FC236}">
                <a16:creationId xmlns:a16="http://schemas.microsoft.com/office/drawing/2014/main" id="{8A0DDC9B-5999-F438-137D-DAD0BD99F90A}"/>
              </a:ext>
            </a:extLst>
          </p:cNvPr>
          <p:cNvSpPr txBox="1"/>
          <p:nvPr/>
        </p:nvSpPr>
        <p:spPr>
          <a:xfrm>
            <a:off x="2895600" y="1321356"/>
            <a:ext cx="838200" cy="369332"/>
          </a:xfrm>
          <a:prstGeom prst="rect">
            <a:avLst/>
          </a:prstGeom>
          <a:noFill/>
        </p:spPr>
        <p:txBody>
          <a:bodyPr wrap="square" rtlCol="0">
            <a:spAutoFit/>
          </a:bodyPr>
          <a:lstStyle/>
          <a:p>
            <a:r>
              <a:rPr lang="en-US" dirty="0">
                <a:solidFill>
                  <a:srgbClr val="FF0000"/>
                </a:solidFill>
              </a:rPr>
              <a:t>8 sec</a:t>
            </a:r>
          </a:p>
        </p:txBody>
      </p:sp>
      <p:sp>
        <p:nvSpPr>
          <p:cNvPr id="11" name="文本框 10">
            <a:extLst>
              <a:ext uri="{FF2B5EF4-FFF2-40B4-BE49-F238E27FC236}">
                <a16:creationId xmlns:a16="http://schemas.microsoft.com/office/drawing/2014/main" id="{62260002-E9A4-1ECE-46F6-08F3944AD07D}"/>
              </a:ext>
            </a:extLst>
          </p:cNvPr>
          <p:cNvSpPr txBox="1"/>
          <p:nvPr/>
        </p:nvSpPr>
        <p:spPr>
          <a:xfrm>
            <a:off x="7586332" y="1321356"/>
            <a:ext cx="838200" cy="369332"/>
          </a:xfrm>
          <a:prstGeom prst="rect">
            <a:avLst/>
          </a:prstGeom>
          <a:noFill/>
        </p:spPr>
        <p:txBody>
          <a:bodyPr wrap="square" rtlCol="0">
            <a:spAutoFit/>
          </a:bodyPr>
          <a:lstStyle/>
          <a:p>
            <a:r>
              <a:rPr lang="en-US" dirty="0">
                <a:solidFill>
                  <a:srgbClr val="FF0000"/>
                </a:solidFill>
              </a:rPr>
              <a:t>93 sec</a:t>
            </a:r>
          </a:p>
        </p:txBody>
      </p:sp>
    </p:spTree>
    <p:extLst>
      <p:ext uri="{BB962C8B-B14F-4D97-AF65-F5344CB8AC3E}">
        <p14:creationId xmlns:p14="http://schemas.microsoft.com/office/powerpoint/2010/main" val="23898017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 </a:t>
            </a:r>
            <a:r>
              <a:rPr lang="en-US" altLang="zh-CN" dirty="0"/>
              <a:t>analysis</a:t>
            </a:r>
            <a:r>
              <a:rPr lang="en-US" dirty="0"/>
              <a:t>:</a:t>
            </a:r>
          </a:p>
        </p:txBody>
      </p:sp>
      <p:sp>
        <p:nvSpPr>
          <p:cNvPr id="3" name="文本框 2">
            <a:extLst>
              <a:ext uri="{FF2B5EF4-FFF2-40B4-BE49-F238E27FC236}">
                <a16:creationId xmlns:a16="http://schemas.microsoft.com/office/drawing/2014/main" id="{7CE114A6-E20E-0E38-334F-E876AF628DAD}"/>
              </a:ext>
            </a:extLst>
          </p:cNvPr>
          <p:cNvSpPr txBox="1"/>
          <p:nvPr/>
        </p:nvSpPr>
        <p:spPr>
          <a:xfrm>
            <a:off x="2362200" y="3048000"/>
            <a:ext cx="5029200" cy="369332"/>
          </a:xfrm>
          <a:prstGeom prst="rect">
            <a:avLst/>
          </a:prstGeom>
          <a:noFill/>
        </p:spPr>
        <p:txBody>
          <a:bodyPr wrap="square" rtlCol="0">
            <a:spAutoFit/>
          </a:bodyPr>
          <a:lstStyle/>
          <a:p>
            <a:r>
              <a:rPr lang="en-US" dirty="0"/>
              <a:t>Need more testing data to make a form!!!!!!</a:t>
            </a:r>
          </a:p>
        </p:txBody>
      </p:sp>
    </p:spTree>
    <p:extLst>
      <p:ext uri="{BB962C8B-B14F-4D97-AF65-F5344CB8AC3E}">
        <p14:creationId xmlns:p14="http://schemas.microsoft.com/office/powerpoint/2010/main" val="13597597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normAutofit/>
          </a:bodyPr>
          <a:lstStyle/>
          <a:p>
            <a:r>
              <a:rPr lang="en-US" altLang="zh-CN" sz="2000" dirty="0"/>
              <a:t>Irregular memory accesses and lack of data locality makes graph processing challenging. We observed that for large datasets, cache efficiency is very poor (30-35% cache miss rate for </a:t>
            </a:r>
            <a:r>
              <a:rPr lang="en-US" altLang="zh-CN" sz="2000" dirty="0" err="1"/>
              <a:t>pld</a:t>
            </a:r>
            <a:r>
              <a:rPr lang="en-US" altLang="zh-CN" sz="2000" dirty="0"/>
              <a:t>, sd1).</a:t>
            </a:r>
            <a:br>
              <a:rPr lang="en-US" altLang="zh-CN" sz="2000" dirty="0"/>
            </a:br>
            <a:endParaRPr lang="en-US" sz="2000" dirty="0"/>
          </a:p>
          <a:p>
            <a:br>
              <a:rPr lang="en-US" altLang="zh-CN" sz="2000" dirty="0">
                <a:ea typeface="宋体" panose="02010600030101010101" pitchFamily="2" charset="-122"/>
              </a:rPr>
            </a:br>
            <a:endParaRPr lang="en-US" altLang="zh-CN" sz="2000" dirty="0">
              <a:ea typeface="宋体" panose="02010600030101010101" pitchFamily="2" charset="-122"/>
            </a:endParaRPr>
          </a:p>
          <a:p>
            <a:br>
              <a:rPr lang="en-US" sz="2000" dirty="0"/>
            </a:br>
            <a:endParaRPr lang="en-US" sz="20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normAutofit fontScale="55000" lnSpcReduction="20000"/>
          </a:bodyPr>
          <a:lstStyle/>
          <a:p>
            <a:pPr marL="514350" indent="-514350">
              <a:buFont typeface="+mj-lt"/>
              <a:buAutoNum type="arabicPeriod"/>
            </a:pPr>
            <a:r>
              <a:rPr lang="en-US" sz="1800" dirty="0" err="1"/>
              <a:t>Yunming</a:t>
            </a:r>
            <a:r>
              <a:rPr lang="en-US" sz="1800" dirty="0"/>
              <a:t> Zhang, Vladimir </a:t>
            </a:r>
            <a:r>
              <a:rPr lang="en-US" sz="1800" dirty="0" err="1"/>
              <a:t>Kiriansky</a:t>
            </a:r>
            <a:r>
              <a:rPr lang="en-US" sz="1800" dirty="0"/>
              <a:t>, </a:t>
            </a:r>
            <a:r>
              <a:rPr lang="en-US" sz="1800" dirty="0" err="1"/>
              <a:t>Charith</a:t>
            </a:r>
            <a:r>
              <a:rPr lang="en-US" sz="1800" dirty="0"/>
              <a:t> </a:t>
            </a:r>
            <a:r>
              <a:rPr lang="en-US" sz="1800" dirty="0" err="1"/>
              <a:t>Mendis</a:t>
            </a:r>
            <a:r>
              <a:rPr lang="en-US" sz="1800" dirty="0"/>
              <a:t>, </a:t>
            </a:r>
            <a:r>
              <a:rPr lang="en-US" sz="1800" dirty="0" err="1"/>
              <a:t>Matei</a:t>
            </a:r>
            <a:r>
              <a:rPr lang="en-US" sz="1800" dirty="0"/>
              <a:t> </a:t>
            </a:r>
            <a:r>
              <a:rPr lang="en-US" sz="1800" dirty="0" err="1"/>
              <a:t>Zaharia</a:t>
            </a:r>
            <a:r>
              <a:rPr lang="en-US" sz="1800" dirty="0"/>
              <a:t>, and </a:t>
            </a:r>
            <a:r>
              <a:rPr lang="en-US" sz="1800" dirty="0" err="1"/>
              <a:t>Saman</a:t>
            </a:r>
            <a:r>
              <a:rPr lang="en-US" sz="1800" dirty="0"/>
              <a:t> P. </a:t>
            </a:r>
            <a:r>
              <a:rPr lang="en-US" sz="1800" dirty="0" err="1"/>
              <a:t>Amarasinghe</a:t>
            </a:r>
            <a:r>
              <a:rPr lang="en-US" sz="1800" dirty="0"/>
              <a:t>. </a:t>
            </a:r>
            <a:r>
              <a:rPr lang="en-US" sz="1800" i="1" dirty="0"/>
              <a:t>Optimizing cache performance for graph analytics</a:t>
            </a:r>
            <a:r>
              <a:rPr lang="en-US" sz="1800" dirty="0"/>
              <a:t>. </a:t>
            </a:r>
            <a:r>
              <a:rPr lang="en-US" sz="1800" dirty="0" err="1"/>
              <a:t>CoRR</a:t>
            </a:r>
            <a:r>
              <a:rPr lang="en-US" sz="1800" dirty="0"/>
              <a:t>, abs/1608.01362, 2016</a:t>
            </a:r>
          </a:p>
          <a:p>
            <a:pPr marL="179705" indent="-179705"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 </a:t>
            </a:r>
            <a:r>
              <a:rPr lang="en-US" altLang="en-US" sz="18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Rost</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Randi J ; </a:t>
            </a:r>
            <a:r>
              <a:rPr lang="en-US" altLang="en-US" sz="18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Licea</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-Kane, Bill ; Ginsburg, Dan ; Kessenich, John ; </a:t>
            </a:r>
            <a:r>
              <a:rPr lang="en-US" altLang="en-US" sz="18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Lichtenbelt</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altLang="en-US" sz="18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Barthold</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 Malan, Hugh ; </a:t>
            </a:r>
            <a:r>
              <a:rPr lang="en-US" altLang="en-US" sz="18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Weiblen</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Mike, “OpenGL shading language”, Pearson </a:t>
            </a:r>
            <a:r>
              <a:rPr lang="en-US" altLang="en-US" sz="18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Addision</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Wiseley; 2021</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marL="179705" indent="-179705"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marL="179705" indent="-179705"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 Gordon, </a:t>
            </a:r>
            <a:r>
              <a:rPr lang="en-US" altLang="en-US" sz="18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V.scott</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“Computer Graphics Programming in OpenGL with C++”, Bloomfield, New jersey : Mercury Learning &amp; Information; 2020</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marL="179705" indent="-179705"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 OpenGL, </a:t>
            </a:r>
            <a:r>
              <a:rPr lang="en-US" altLang="en-US" sz="1800" u="sng" kern="0"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rPr>
              <a:t>https://www.opengl.org</a:t>
            </a:r>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accessed 2023-10-20</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pPr marL="179705" indent="-179705" algn="just" latinLnBrk="0"/>
            <a:r>
              <a:rPr lang="en-US" alt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altLang="en-US" sz="1800" kern="100" dirty="0">
              <a:effectLst/>
              <a:latin typeface="Calibri" panose="020F0502020204030204" pitchFamily="34" charset="0"/>
              <a:ea typeface="Malgun Gothic" panose="020B0503020000020004" pitchFamily="34" charset="-127"/>
              <a:cs typeface="Times New Roman" panose="02020603050405020304" pitchFamily="18" charset="0"/>
            </a:endParaRPr>
          </a:p>
          <a:p>
            <a:r>
              <a:rPr lang="en-US" altLang="en-US" sz="1800" kern="0" dirty="0">
                <a:solidFill>
                  <a:srgbClr val="000000"/>
                </a:solidFill>
                <a:effectLst/>
                <a:latin typeface="Times New Roman" panose="02020603050405020304" pitchFamily="18" charset="0"/>
                <a:ea typeface="Times New Roman" panose="02020603050405020304" pitchFamily="18" charset="0"/>
              </a:rPr>
              <a:t>[2] KHORONOS group, </a:t>
            </a:r>
            <a:r>
              <a:rPr lang="en-US" altLang="en-US" sz="1800" u="sng" kern="0"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hlinkClick r:id="rId3"/>
              </a:rPr>
              <a:t>https://www.khronos.org/opengl</a:t>
            </a:r>
            <a:r>
              <a:rPr lang="en-US" altLang="en-US" sz="1800" kern="0" dirty="0">
                <a:solidFill>
                  <a:srgbClr val="000000"/>
                </a:solidFill>
                <a:effectLst/>
                <a:latin typeface="Times New Roman" panose="02020603050405020304" pitchFamily="18" charset="0"/>
                <a:ea typeface="Times New Roman" panose="02020603050405020304" pitchFamily="18" charset="0"/>
              </a:rPr>
              <a:t>, accessed 2023-10-20</a:t>
            </a:r>
            <a:r>
              <a:rPr lang="en-US" altLang="en-US" sz="1200" dirty="0">
                <a:effectLst/>
              </a:rPr>
              <a:t> </a:t>
            </a:r>
          </a:p>
          <a:p>
            <a:r>
              <a:rPr lang="en-US" sz="1800" dirty="0"/>
              <a:t>PATH TRACING: A NON-BIASED SOLUTION TO THE RENDERING EQUATION ROBERT CARR AND BYRON HULCHER</a:t>
            </a:r>
          </a:p>
          <a:p>
            <a:endParaRPr lang="en-US" sz="1800" dirty="0"/>
          </a:p>
          <a:p>
            <a:r>
              <a:rPr lang="en-US" sz="1800" dirty="0"/>
              <a:t>Real-Time Bidirectional Path Tracing via Rasterization Yusuke </a:t>
            </a:r>
            <a:r>
              <a:rPr lang="en-US" sz="1800" dirty="0" err="1"/>
              <a:t>Tokuyoshi</a:t>
            </a:r>
            <a:r>
              <a:rPr lang="en-US" sz="1800" dirty="0"/>
              <a:t>∗ Square </a:t>
            </a:r>
            <a:r>
              <a:rPr lang="en-US" sz="1800" dirty="0" err="1"/>
              <a:t>Enix</a:t>
            </a:r>
            <a:r>
              <a:rPr lang="en-US" sz="1800" dirty="0"/>
              <a:t> Co., Ltd. Shinji Ogaki† Square </a:t>
            </a:r>
            <a:r>
              <a:rPr lang="en-US" sz="1800" dirty="0" err="1"/>
              <a:t>Enix</a:t>
            </a:r>
            <a:r>
              <a:rPr lang="en-US" sz="1800" dirty="0"/>
              <a:t> Co., Ltd.</a:t>
            </a:r>
          </a:p>
          <a:p>
            <a:r>
              <a:rPr lang="en-US" altLang="en-US" sz="1200" dirty="0"/>
              <a:t>Ray Tracing References • “An Improved Illumination Model for Shaded Display”, Turner Whitted, 1980 • “Distributed Ray Tracing”, Cook, Porter, Carpenter, 1984 • “The Rendering Equation”, James </a:t>
            </a:r>
            <a:r>
              <a:rPr lang="en-US" altLang="en-US" sz="1200" dirty="0" err="1"/>
              <a:t>Kajiya</a:t>
            </a:r>
            <a:r>
              <a:rPr lang="en-US" altLang="en-US" sz="1200" dirty="0"/>
              <a:t>, 1986 • “Bidirectional Path Tracing”, Eric </a:t>
            </a:r>
            <a:r>
              <a:rPr lang="en-US" altLang="en-US" sz="1200" dirty="0" err="1"/>
              <a:t>Lafortune</a:t>
            </a:r>
            <a:r>
              <a:rPr lang="en-US" altLang="en-US" sz="1200" dirty="0"/>
              <a:t>, Yves Willems, 1993 • “Rendering Caustics on Non-Lambertian Surfaces”, Henrik </a:t>
            </a:r>
            <a:r>
              <a:rPr lang="en-US" altLang="en-US" sz="1200" dirty="0" err="1"/>
              <a:t>Wann</a:t>
            </a:r>
            <a:r>
              <a:rPr lang="en-US" altLang="en-US" sz="1200" dirty="0"/>
              <a:t> Jensen, 1996 • “Metropolis Light Transport”, Eric </a:t>
            </a:r>
            <a:r>
              <a:rPr lang="en-US" altLang="en-US" sz="1200" dirty="0" err="1"/>
              <a:t>Veach</a:t>
            </a:r>
            <a:r>
              <a:rPr lang="en-US" altLang="en-US" sz="1200" dirty="0"/>
              <a:t>, Leonidas </a:t>
            </a:r>
            <a:r>
              <a:rPr lang="en-US" altLang="en-US" sz="1200" dirty="0" err="1"/>
              <a:t>Guibas</a:t>
            </a:r>
            <a:r>
              <a:rPr lang="en-US" altLang="en-US" sz="1200" dirty="0"/>
              <a:t>, 1997</a:t>
            </a:r>
          </a:p>
          <a:p>
            <a:r>
              <a:rPr lang="en-US" altLang="en-US" sz="1200" dirty="0"/>
              <a:t>A Reflectance Graphics ROBERT L. COOK Lucasfilm Ltd. and KENNETH E. TORRANCE Cornell University </a:t>
            </a:r>
            <a:endParaRPr lang="en-US" sz="1800" dirty="0"/>
          </a:p>
          <a:p>
            <a:r>
              <a:rPr lang="en-US" altLang="en-US" sz="1800" dirty="0">
                <a:solidFill>
                  <a:schemeClr val="accent3"/>
                </a:solidFill>
                <a:effectLst/>
                <a:latin typeface="CMSS17"/>
              </a:rPr>
              <a:t>Real-Time Rendering Fourth Edition </a:t>
            </a:r>
            <a:endParaRPr lang="en-US" altLang="en-US" sz="800" dirty="0">
              <a:solidFill>
                <a:schemeClr val="accent3"/>
              </a:solidFill>
            </a:endParaRPr>
          </a:p>
          <a:p>
            <a:r>
              <a:rPr lang="en-US" altLang="en-US" sz="1800" dirty="0">
                <a:solidFill>
                  <a:schemeClr val="accent3"/>
                </a:solidFill>
                <a:effectLst/>
                <a:latin typeface="CMSS17"/>
              </a:rPr>
              <a:t>Online chapter: Real-Time Ray Tracing version 1.4; November 5, 2018 </a:t>
            </a:r>
            <a:endParaRPr lang="en-US" altLang="en-US" sz="800" dirty="0">
              <a:solidFill>
                <a:schemeClr val="accent3"/>
              </a:solidFill>
            </a:endParaRPr>
          </a:p>
          <a:p>
            <a:r>
              <a:rPr lang="en-US" altLang="en-US" sz="1800" dirty="0">
                <a:solidFill>
                  <a:schemeClr val="accent3"/>
                </a:solidFill>
                <a:effectLst/>
                <a:latin typeface="CMSS17"/>
              </a:rPr>
              <a:t>Download latest from http://</a:t>
            </a:r>
            <a:r>
              <a:rPr lang="en-US" altLang="en-US" sz="1800" dirty="0" err="1">
                <a:solidFill>
                  <a:schemeClr val="accent3"/>
                </a:solidFill>
                <a:effectLst/>
                <a:latin typeface="CMSS17"/>
              </a:rPr>
              <a:t>realtimerendering.com</a:t>
            </a:r>
            <a:r>
              <a:rPr lang="en-US" altLang="en-US" sz="1800" dirty="0">
                <a:solidFill>
                  <a:schemeClr val="accent3"/>
                </a:solidFill>
                <a:effectLst/>
                <a:latin typeface="CMSS17"/>
              </a:rPr>
              <a:t> </a:t>
            </a:r>
            <a:endParaRPr lang="en-US" altLang="en-US" sz="800" dirty="0">
              <a:solidFill>
                <a:schemeClr val="accent3"/>
              </a:solidFill>
            </a:endParaRPr>
          </a:p>
          <a:p>
            <a:r>
              <a:rPr lang="en-US" altLang="en-US" sz="1800" dirty="0">
                <a:solidFill>
                  <a:schemeClr val="accent3"/>
                </a:solidFill>
                <a:effectLst/>
                <a:latin typeface="CMSS17"/>
              </a:rPr>
              <a:t>Tomas </a:t>
            </a:r>
            <a:r>
              <a:rPr lang="en-US" altLang="en-US" sz="1800" dirty="0" err="1">
                <a:solidFill>
                  <a:schemeClr val="accent3"/>
                </a:solidFill>
                <a:effectLst/>
                <a:latin typeface="CMSS17"/>
              </a:rPr>
              <a:t>Akenine</a:t>
            </a:r>
            <a:r>
              <a:rPr lang="en-US" altLang="en-US" sz="1800" dirty="0">
                <a:solidFill>
                  <a:schemeClr val="accent3"/>
                </a:solidFill>
                <a:effectLst/>
                <a:latin typeface="CMSS17"/>
              </a:rPr>
              <a:t>-M ̈</a:t>
            </a:r>
            <a:r>
              <a:rPr lang="en-US" altLang="en-US" sz="1800" dirty="0" err="1">
                <a:solidFill>
                  <a:schemeClr val="accent3"/>
                </a:solidFill>
                <a:effectLst/>
                <a:latin typeface="CMSS17"/>
              </a:rPr>
              <a:t>oller</a:t>
            </a:r>
            <a:r>
              <a:rPr lang="en-US" altLang="en-US" sz="1800" dirty="0">
                <a:solidFill>
                  <a:schemeClr val="accent3"/>
                </a:solidFill>
                <a:effectLst/>
                <a:latin typeface="CMSS17"/>
              </a:rPr>
              <a:t> Eric Haines</a:t>
            </a:r>
            <a:br>
              <a:rPr lang="en-US" altLang="en-US" sz="1800" dirty="0">
                <a:solidFill>
                  <a:schemeClr val="accent3"/>
                </a:solidFill>
                <a:effectLst/>
                <a:latin typeface="CMSS17"/>
              </a:rPr>
            </a:br>
            <a:r>
              <a:rPr lang="en-US" altLang="en-US" sz="1800" dirty="0">
                <a:solidFill>
                  <a:schemeClr val="accent3"/>
                </a:solidFill>
                <a:effectLst/>
                <a:latin typeface="CMSS17"/>
              </a:rPr>
              <a:t>Naty Hoffman</a:t>
            </a:r>
            <a:br>
              <a:rPr lang="en-US" altLang="en-US" sz="1800" dirty="0">
                <a:solidFill>
                  <a:schemeClr val="accent3"/>
                </a:solidFill>
                <a:effectLst/>
                <a:latin typeface="CMSS17"/>
              </a:rPr>
            </a:br>
            <a:r>
              <a:rPr lang="en-US" altLang="en-US" sz="1800" dirty="0">
                <a:solidFill>
                  <a:schemeClr val="accent3"/>
                </a:solidFill>
                <a:effectLst/>
                <a:latin typeface="CMSS17"/>
              </a:rPr>
              <a:t>Angelo </a:t>
            </a:r>
            <a:r>
              <a:rPr lang="en-US" altLang="en-US" sz="1800" dirty="0" err="1">
                <a:solidFill>
                  <a:schemeClr val="accent3"/>
                </a:solidFill>
                <a:effectLst/>
                <a:latin typeface="CMSS17"/>
              </a:rPr>
              <a:t>Pesce</a:t>
            </a:r>
            <a:r>
              <a:rPr lang="en-US" altLang="en-US" sz="1800" dirty="0">
                <a:solidFill>
                  <a:schemeClr val="accent3"/>
                </a:solidFill>
                <a:effectLst/>
                <a:latin typeface="CMSS17"/>
              </a:rPr>
              <a:t> </a:t>
            </a:r>
            <a:endParaRPr lang="en-US" altLang="en-US" sz="800" dirty="0">
              <a:solidFill>
                <a:schemeClr val="accent3"/>
              </a:solidFill>
            </a:endParaRPr>
          </a:p>
          <a:p>
            <a:r>
              <a:rPr lang="en-US" altLang="en-US" sz="1800" dirty="0">
                <a:solidFill>
                  <a:schemeClr val="accent3"/>
                </a:solidFill>
                <a:effectLst/>
                <a:latin typeface="CMSS17"/>
              </a:rPr>
              <a:t>Michal </a:t>
            </a:r>
            <a:r>
              <a:rPr lang="en-US" altLang="en-US" sz="1800" dirty="0" err="1">
                <a:solidFill>
                  <a:schemeClr val="accent3"/>
                </a:solidFill>
                <a:effectLst/>
                <a:latin typeface="CMSS17"/>
              </a:rPr>
              <a:t>Iwanicki</a:t>
            </a:r>
            <a:r>
              <a:rPr lang="en-US" altLang="en-US" sz="1800" dirty="0">
                <a:solidFill>
                  <a:schemeClr val="accent3"/>
                </a:solidFill>
                <a:effectLst/>
                <a:latin typeface="CMSS17"/>
              </a:rPr>
              <a:t> S ́</a:t>
            </a:r>
            <a:r>
              <a:rPr lang="en-US" altLang="en-US" sz="1800" dirty="0" err="1">
                <a:solidFill>
                  <a:schemeClr val="accent3"/>
                </a:solidFill>
                <a:effectLst/>
                <a:latin typeface="CMSS17"/>
              </a:rPr>
              <a:t>ebastien</a:t>
            </a:r>
            <a:r>
              <a:rPr lang="en-US" altLang="en-US" sz="1800" dirty="0">
                <a:solidFill>
                  <a:schemeClr val="accent3"/>
                </a:solidFill>
                <a:effectLst/>
                <a:latin typeface="CMSS17"/>
              </a:rPr>
              <a:t> </a:t>
            </a:r>
            <a:r>
              <a:rPr lang="en-US" altLang="en-US" sz="1800" dirty="0" err="1">
                <a:solidFill>
                  <a:schemeClr val="accent3"/>
                </a:solidFill>
                <a:effectLst/>
                <a:latin typeface="CMSS17"/>
              </a:rPr>
              <a:t>Hillaire</a:t>
            </a:r>
            <a:r>
              <a:rPr lang="en-US" altLang="en-US" sz="1800" dirty="0">
                <a:solidFill>
                  <a:schemeClr val="accent3"/>
                </a:solidFill>
                <a:effectLst/>
                <a:latin typeface="CMSS17"/>
              </a:rPr>
              <a:t> </a:t>
            </a:r>
            <a:endParaRPr lang="en-US" altLang="en-US" sz="800" dirty="0">
              <a:solidFill>
                <a:schemeClr val="accent3"/>
              </a:solidFill>
            </a:endParaRPr>
          </a:p>
          <a:p>
            <a:endParaRPr lang="en-US" sz="1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42589"/>
            <a:ext cx="10515600" cy="1325563"/>
          </a:xfrm>
        </p:spPr>
        <p:txBody>
          <a:bodyPr/>
          <a:lstStyle/>
          <a:p>
            <a:r>
              <a:rPr lang="en-US" altLang="zh-CN" dirty="0"/>
              <a:t>Context</a:t>
            </a:r>
            <a:endParaRPr lang="zh-CN" altLang="en-US" dirty="0"/>
          </a:p>
        </p:txBody>
      </p:sp>
      <p:sp>
        <p:nvSpPr>
          <p:cNvPr id="3" name="内容占位符 2"/>
          <p:cNvSpPr>
            <a:spLocks noGrp="1"/>
          </p:cNvSpPr>
          <p:nvPr>
            <p:ph idx="1"/>
          </p:nvPr>
        </p:nvSpPr>
        <p:spPr>
          <a:xfrm>
            <a:off x="838200" y="1219200"/>
            <a:ext cx="10953750" cy="4800601"/>
          </a:xfrm>
        </p:spPr>
        <p:txBody>
          <a:bodyPr/>
          <a:lstStyle/>
          <a:p>
            <a:r>
              <a:rPr lang="en-US" altLang="zh-CN" sz="2400" dirty="0">
                <a:ea typeface="宋体" panose="02010600030101010101" pitchFamily="2" charset="-122"/>
              </a:rPr>
              <a:t>Rendering pipeline</a:t>
            </a:r>
            <a:br>
              <a:rPr lang="en-US" altLang="zh-CN" sz="2400" dirty="0">
                <a:ea typeface="宋体" panose="02010600030101010101" pitchFamily="2" charset="-122"/>
              </a:rPr>
            </a:br>
            <a:endParaRPr lang="en-US" altLang="zh-CN" sz="2400" dirty="0">
              <a:ea typeface="宋体" panose="02010600030101010101" pitchFamily="2" charset="-122"/>
            </a:endParaRPr>
          </a:p>
          <a:p>
            <a:endParaRPr lang="en-US" altLang="zh-CN" sz="2400" dirty="0">
              <a:ea typeface="宋体" panose="02010600030101010101" pitchFamily="2" charset="-122"/>
            </a:endParaRPr>
          </a:p>
        </p:txBody>
      </p:sp>
      <p:pic>
        <p:nvPicPr>
          <p:cNvPr id="5" name="그림 4"/>
          <p:cNvPicPr>
            <a:picLocks noChangeAspect="1"/>
          </p:cNvPicPr>
          <p:nvPr/>
        </p:nvPicPr>
        <p:blipFill rotWithShape="1">
          <a:blip r:embed="rId3"/>
          <a:srcRect t="55368"/>
          <a:stretch>
            <a:fillRect/>
          </a:stretch>
        </p:blipFill>
        <p:spPr>
          <a:xfrm>
            <a:off x="5791200" y="2369106"/>
            <a:ext cx="4188570" cy="3505200"/>
          </a:xfrm>
          <a:prstGeom prst="rect">
            <a:avLst/>
          </a:prstGeom>
        </p:spPr>
      </p:pic>
      <p:grpSp>
        <p:nvGrpSpPr>
          <p:cNvPr id="7" name="그룹 6"/>
          <p:cNvGrpSpPr/>
          <p:nvPr/>
        </p:nvGrpSpPr>
        <p:grpSpPr>
          <a:xfrm>
            <a:off x="1984248" y="1905000"/>
            <a:ext cx="4111752" cy="4611624"/>
            <a:chOff x="2435352" y="1941576"/>
            <a:chExt cx="3657600" cy="4078225"/>
          </a:xfrm>
        </p:grpSpPr>
        <p:pic>
          <p:nvPicPr>
            <p:cNvPr id="4" name="그림 3"/>
            <p:cNvPicPr>
              <a:picLocks noChangeAspect="1"/>
            </p:cNvPicPr>
            <p:nvPr/>
          </p:nvPicPr>
          <p:blipFill rotWithShape="1">
            <a:blip r:embed="rId3"/>
            <a:srcRect b="40893"/>
            <a:stretch>
              <a:fillRect/>
            </a:stretch>
          </p:blipFill>
          <p:spPr>
            <a:xfrm>
              <a:off x="2435352" y="1941576"/>
              <a:ext cx="3657600" cy="4053497"/>
            </a:xfrm>
            <a:prstGeom prst="rect">
              <a:avLst/>
            </a:prstGeom>
          </p:spPr>
        </p:pic>
        <p:sp>
          <p:nvSpPr>
            <p:cNvPr id="6" name="직사각형 5"/>
            <p:cNvSpPr/>
            <p:nvPr/>
          </p:nvSpPr>
          <p:spPr>
            <a:xfrm>
              <a:off x="4800600" y="5791200"/>
              <a:ext cx="914400" cy="228601"/>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en-US" altLang="en-US"/>
            </a:p>
          </p:txBody>
        </p:sp>
      </p:grpSp>
      <p:sp>
        <p:nvSpPr>
          <p:cNvPr id="8" name="모서리가 둥근 직사각형 7"/>
          <p:cNvSpPr/>
          <p:nvPr/>
        </p:nvSpPr>
        <p:spPr>
          <a:xfrm>
            <a:off x="8534400" y="6138245"/>
            <a:ext cx="838200" cy="384448"/>
          </a:xfrm>
          <a:prstGeom prst="roundRect">
            <a:avLst/>
          </a:prstGeom>
          <a:solidFill>
            <a:srgbClr val="9ED38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en-US" altLang="en-US"/>
          </a:p>
        </p:txBody>
      </p:sp>
      <p:sp>
        <p:nvSpPr>
          <p:cNvPr id="9" name="모서리가 둥근 직사각형 8"/>
          <p:cNvSpPr/>
          <p:nvPr/>
        </p:nvSpPr>
        <p:spPr>
          <a:xfrm>
            <a:off x="8534400" y="5620654"/>
            <a:ext cx="838200" cy="384448"/>
          </a:xfrm>
          <a:prstGeom prst="roundRect">
            <a:avLst/>
          </a:prstGeom>
          <a:solidFill>
            <a:srgbClr val="FFAF1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en-US" altLang="en-US"/>
          </a:p>
        </p:txBody>
      </p:sp>
      <p:sp>
        <p:nvSpPr>
          <p:cNvPr id="10" name="TextBox 9"/>
          <p:cNvSpPr txBox="1"/>
          <p:nvPr/>
        </p:nvSpPr>
        <p:spPr>
          <a:xfrm>
            <a:off x="9330855" y="5620654"/>
            <a:ext cx="1905000" cy="369332"/>
          </a:xfrm>
          <a:prstGeom prst="rect">
            <a:avLst/>
          </a:prstGeom>
          <a:noFill/>
        </p:spPr>
        <p:txBody>
          <a:bodyPr wrap="square" rtlCol="0">
            <a:spAutoFit/>
          </a:bodyPr>
          <a:lstStyle/>
          <a:p>
            <a:r>
              <a:rPr kumimoji="1" lang="en-US" altLang="en-US" dirty="0"/>
              <a:t>: Compute bound</a:t>
            </a:r>
          </a:p>
        </p:txBody>
      </p:sp>
      <p:sp>
        <p:nvSpPr>
          <p:cNvPr id="11" name="TextBox 10"/>
          <p:cNvSpPr txBox="1"/>
          <p:nvPr/>
        </p:nvSpPr>
        <p:spPr>
          <a:xfrm>
            <a:off x="9330855" y="6141870"/>
            <a:ext cx="1752600" cy="369332"/>
          </a:xfrm>
          <a:prstGeom prst="rect">
            <a:avLst/>
          </a:prstGeom>
          <a:noFill/>
        </p:spPr>
        <p:txBody>
          <a:bodyPr wrap="square" rtlCol="0">
            <a:spAutoFit/>
          </a:bodyPr>
          <a:lstStyle/>
          <a:p>
            <a:r>
              <a:rPr kumimoji="1" lang="en-US" altLang="en-US" dirty="0"/>
              <a:t>: Memory bound</a:t>
            </a:r>
          </a:p>
        </p:txBody>
      </p:sp>
      <p:sp>
        <p:nvSpPr>
          <p:cNvPr id="12" name="모서리가 둥근 직사각형 11"/>
          <p:cNvSpPr/>
          <p:nvPr/>
        </p:nvSpPr>
        <p:spPr>
          <a:xfrm>
            <a:off x="6195914" y="5555256"/>
            <a:ext cx="1731316" cy="319050"/>
          </a:xfrm>
          <a:prstGeom prst="roundRect">
            <a:avLst/>
          </a:prstGeom>
          <a:solidFill>
            <a:srgbClr val="9ED383">
              <a:alpha val="4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en-US"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42589"/>
            <a:ext cx="10515600" cy="1325563"/>
          </a:xfrm>
        </p:spPr>
        <p:txBody>
          <a:bodyPr/>
          <a:lstStyle/>
          <a:p>
            <a:r>
              <a:rPr lang="en-US" altLang="zh-CN" dirty="0"/>
              <a:t>Context</a:t>
            </a:r>
            <a:endParaRPr lang="zh-CN" altLang="en-US" dirty="0"/>
          </a:p>
        </p:txBody>
      </p:sp>
      <p:sp>
        <p:nvSpPr>
          <p:cNvPr id="3" name="内容占位符 2"/>
          <p:cNvSpPr>
            <a:spLocks noGrp="1"/>
          </p:cNvSpPr>
          <p:nvPr>
            <p:ph idx="1"/>
          </p:nvPr>
        </p:nvSpPr>
        <p:spPr>
          <a:xfrm>
            <a:off x="838200" y="1219200"/>
            <a:ext cx="10953750" cy="4800601"/>
          </a:xfrm>
        </p:spPr>
        <p:txBody>
          <a:bodyPr/>
          <a:lstStyle/>
          <a:p>
            <a:r>
              <a:rPr lang="en-US" altLang="zh-CN" sz="2400" dirty="0">
                <a:ea typeface="宋体" panose="02010600030101010101" pitchFamily="2" charset="-122"/>
              </a:rPr>
              <a:t>“Path Tracing” for realistic</a:t>
            </a:r>
            <a:br>
              <a:rPr lang="en-US" altLang="zh-CN" sz="2400" dirty="0">
                <a:ea typeface="宋体" panose="02010600030101010101" pitchFamily="2" charset="-122"/>
              </a:rPr>
            </a:br>
            <a:endParaRPr lang="en-US" altLang="zh-CN" sz="2400" dirty="0">
              <a:ea typeface="宋体" panose="02010600030101010101" pitchFamily="2" charset="-122"/>
            </a:endParaRPr>
          </a:p>
          <a:p>
            <a:endParaRPr lang="en-US" altLang="zh-CN" sz="2400" dirty="0">
              <a:ea typeface="宋体" panose="02010600030101010101" pitchFamily="2" charset="-122"/>
            </a:endParaRPr>
          </a:p>
        </p:txBody>
      </p:sp>
      <p:pic>
        <p:nvPicPr>
          <p:cNvPr id="13" name="그림 12"/>
          <p:cNvPicPr>
            <a:picLocks noChangeAspect="1"/>
          </p:cNvPicPr>
          <p:nvPr/>
        </p:nvPicPr>
        <p:blipFill>
          <a:blip r:embed="rId3"/>
          <a:stretch>
            <a:fillRect/>
          </a:stretch>
        </p:blipFill>
        <p:spPr>
          <a:xfrm>
            <a:off x="327517" y="2430381"/>
            <a:ext cx="5059680" cy="3657600"/>
          </a:xfrm>
          <a:prstGeom prst="rect">
            <a:avLst/>
          </a:prstGeom>
        </p:spPr>
      </p:pic>
      <p:sp>
        <p:nvSpPr>
          <p:cNvPr id="14" name="TextBox 13"/>
          <p:cNvSpPr txBox="1"/>
          <p:nvPr/>
        </p:nvSpPr>
        <p:spPr>
          <a:xfrm>
            <a:off x="801260" y="2017993"/>
            <a:ext cx="3124200" cy="369332"/>
          </a:xfrm>
          <a:prstGeom prst="rect">
            <a:avLst/>
          </a:prstGeom>
          <a:noFill/>
        </p:spPr>
        <p:txBody>
          <a:bodyPr wrap="square" rtlCol="0">
            <a:spAutoFit/>
          </a:bodyPr>
          <a:lstStyle/>
          <a:p>
            <a:pPr algn="ctr"/>
            <a:r>
              <a:rPr kumimoji="1" lang="en-US" altLang="en-US" dirty="0"/>
              <a:t>&lt;Rendering Equation&gt;</a:t>
            </a:r>
          </a:p>
        </p:txBody>
      </p:sp>
      <p:pic>
        <p:nvPicPr>
          <p:cNvPr id="15" name="그림 14"/>
          <p:cNvPicPr>
            <a:picLocks noChangeAspect="1"/>
          </p:cNvPicPr>
          <p:nvPr/>
        </p:nvPicPr>
        <p:blipFill>
          <a:blip r:embed="rId4"/>
          <a:stretch>
            <a:fillRect/>
          </a:stretch>
        </p:blipFill>
        <p:spPr>
          <a:xfrm>
            <a:off x="4724400" y="2475041"/>
            <a:ext cx="7467600" cy="1963551"/>
          </a:xfrm>
          <a:prstGeom prst="rect">
            <a:avLst/>
          </a:prstGeom>
        </p:spPr>
      </p:pic>
      <p:sp>
        <p:nvSpPr>
          <p:cNvPr id="16" name="TextBox 15"/>
          <p:cNvSpPr txBox="1"/>
          <p:nvPr/>
        </p:nvSpPr>
        <p:spPr>
          <a:xfrm>
            <a:off x="6477000" y="2017993"/>
            <a:ext cx="3124200" cy="369332"/>
          </a:xfrm>
          <a:prstGeom prst="rect">
            <a:avLst/>
          </a:prstGeom>
          <a:noFill/>
        </p:spPr>
        <p:txBody>
          <a:bodyPr wrap="square" rtlCol="0">
            <a:spAutoFit/>
          </a:bodyPr>
          <a:lstStyle/>
          <a:p>
            <a:pPr algn="ctr"/>
            <a:r>
              <a:rPr kumimoji="1" lang="en-US" altLang="en-US" dirty="0"/>
              <a:t>&lt;Path Tracing Algorithm&gt;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42589"/>
            <a:ext cx="10515600" cy="1325563"/>
          </a:xfrm>
        </p:spPr>
        <p:txBody>
          <a:bodyPr/>
          <a:lstStyle/>
          <a:p>
            <a:r>
              <a:rPr lang="en-US" altLang="zh-CN" dirty="0"/>
              <a:t>Context</a:t>
            </a:r>
            <a:endParaRPr lang="zh-CN" altLang="en-US" dirty="0"/>
          </a:p>
        </p:txBody>
      </p:sp>
      <p:sp>
        <p:nvSpPr>
          <p:cNvPr id="3" name="内容占位符 2"/>
          <p:cNvSpPr>
            <a:spLocks noGrp="1"/>
          </p:cNvSpPr>
          <p:nvPr>
            <p:ph idx="1"/>
          </p:nvPr>
        </p:nvSpPr>
        <p:spPr>
          <a:xfrm>
            <a:off x="838200" y="1219200"/>
            <a:ext cx="10953750" cy="4800601"/>
          </a:xfrm>
        </p:spPr>
        <p:txBody>
          <a:bodyPr/>
          <a:lstStyle/>
          <a:p>
            <a:r>
              <a:rPr lang="en-US" altLang="zh-CN" sz="2400" dirty="0">
                <a:ea typeface="宋体" panose="02010600030101010101" pitchFamily="2" charset="-122"/>
              </a:rPr>
              <a:t>“Path Tracing” for realistic</a:t>
            </a:r>
            <a:r>
              <a:rPr lang="ko-KR" altLang="en-US" sz="2400" dirty="0">
                <a:ea typeface="宋体" panose="02010600030101010101" pitchFamily="2" charset="-122"/>
              </a:rPr>
              <a:t> </a:t>
            </a:r>
            <a:r>
              <a:rPr lang="en-US" altLang="ko-KR" sz="2400" dirty="0">
                <a:ea typeface="宋体" panose="02010600030101010101" pitchFamily="2" charset="-122"/>
              </a:rPr>
              <a:t>(cont.)</a:t>
            </a:r>
            <a:br>
              <a:rPr lang="en-US" altLang="zh-CN" sz="2400" dirty="0">
                <a:ea typeface="宋体" panose="02010600030101010101" pitchFamily="2" charset="-122"/>
              </a:rPr>
            </a:br>
            <a:endParaRPr lang="en-US" altLang="zh-CN" sz="2400" dirty="0">
              <a:ea typeface="宋体" panose="02010600030101010101" pitchFamily="2" charset="-122"/>
            </a:endParaRPr>
          </a:p>
          <a:p>
            <a:endParaRPr lang="en-US" altLang="zh-CN" sz="2400" dirty="0">
              <a:ea typeface="宋体" panose="02010600030101010101" pitchFamily="2" charset="-122"/>
            </a:endParaRPr>
          </a:p>
        </p:txBody>
      </p:sp>
      <p:sp>
        <p:nvSpPr>
          <p:cNvPr id="14" name="TextBox 13"/>
          <p:cNvSpPr txBox="1"/>
          <p:nvPr/>
        </p:nvSpPr>
        <p:spPr>
          <a:xfrm>
            <a:off x="396039" y="4810758"/>
            <a:ext cx="3124200" cy="369332"/>
          </a:xfrm>
          <a:prstGeom prst="rect">
            <a:avLst/>
          </a:prstGeom>
          <a:noFill/>
        </p:spPr>
        <p:txBody>
          <a:bodyPr wrap="square" rtlCol="0">
            <a:spAutoFit/>
          </a:bodyPr>
          <a:lstStyle/>
          <a:p>
            <a:pPr algn="ctr"/>
            <a:r>
              <a:rPr kumimoji="1" lang="en-US" altLang="en-US" dirty="0"/>
              <a:t>&lt;1 Path / Pixel&gt;</a:t>
            </a:r>
          </a:p>
        </p:txBody>
      </p:sp>
      <p:pic>
        <p:nvPicPr>
          <p:cNvPr id="10" name="그림 9"/>
          <p:cNvPicPr>
            <a:picLocks noChangeAspect="1"/>
          </p:cNvPicPr>
          <p:nvPr/>
        </p:nvPicPr>
        <p:blipFill>
          <a:blip r:embed="rId3"/>
          <a:stretch>
            <a:fillRect/>
          </a:stretch>
        </p:blipFill>
        <p:spPr>
          <a:xfrm>
            <a:off x="304800" y="2057400"/>
            <a:ext cx="3506675" cy="2620228"/>
          </a:xfrm>
          <a:prstGeom prst="rect">
            <a:avLst/>
          </a:prstGeom>
        </p:spPr>
      </p:pic>
      <p:pic>
        <p:nvPicPr>
          <p:cNvPr id="11" name="그림 10"/>
          <p:cNvPicPr>
            <a:picLocks noChangeAspect="1"/>
          </p:cNvPicPr>
          <p:nvPr/>
        </p:nvPicPr>
        <p:blipFill>
          <a:blip r:embed="rId4"/>
          <a:stretch>
            <a:fillRect/>
          </a:stretch>
        </p:blipFill>
        <p:spPr>
          <a:xfrm>
            <a:off x="4362261" y="2061411"/>
            <a:ext cx="3514914" cy="2624238"/>
          </a:xfrm>
          <a:prstGeom prst="rect">
            <a:avLst/>
          </a:prstGeom>
        </p:spPr>
      </p:pic>
      <p:pic>
        <p:nvPicPr>
          <p:cNvPr id="17" name="그림 16"/>
          <p:cNvPicPr>
            <a:picLocks noChangeAspect="1"/>
          </p:cNvPicPr>
          <p:nvPr/>
        </p:nvPicPr>
        <p:blipFill>
          <a:blip r:embed="rId5"/>
          <a:stretch>
            <a:fillRect/>
          </a:stretch>
        </p:blipFill>
        <p:spPr>
          <a:xfrm>
            <a:off x="8410575" y="2065421"/>
            <a:ext cx="3506673" cy="2620228"/>
          </a:xfrm>
          <a:prstGeom prst="rect">
            <a:avLst/>
          </a:prstGeom>
        </p:spPr>
      </p:pic>
      <p:sp>
        <p:nvSpPr>
          <p:cNvPr id="18" name="TextBox 17"/>
          <p:cNvSpPr txBox="1"/>
          <p:nvPr/>
        </p:nvSpPr>
        <p:spPr>
          <a:xfrm>
            <a:off x="4533900" y="4810758"/>
            <a:ext cx="3124200" cy="369332"/>
          </a:xfrm>
          <a:prstGeom prst="rect">
            <a:avLst/>
          </a:prstGeom>
          <a:noFill/>
        </p:spPr>
        <p:txBody>
          <a:bodyPr wrap="square" rtlCol="0">
            <a:spAutoFit/>
          </a:bodyPr>
          <a:lstStyle/>
          <a:p>
            <a:pPr algn="ctr"/>
            <a:r>
              <a:rPr kumimoji="1" lang="en-US" altLang="en-US" dirty="0"/>
              <a:t>&lt;10 Path / Pixel&gt;</a:t>
            </a:r>
          </a:p>
        </p:txBody>
      </p:sp>
      <p:sp>
        <p:nvSpPr>
          <p:cNvPr id="19" name="TextBox 18"/>
          <p:cNvSpPr txBox="1"/>
          <p:nvPr/>
        </p:nvSpPr>
        <p:spPr>
          <a:xfrm>
            <a:off x="8601811" y="4810758"/>
            <a:ext cx="3124200" cy="369332"/>
          </a:xfrm>
          <a:prstGeom prst="rect">
            <a:avLst/>
          </a:prstGeom>
          <a:noFill/>
        </p:spPr>
        <p:txBody>
          <a:bodyPr wrap="square" rtlCol="0">
            <a:spAutoFit/>
          </a:bodyPr>
          <a:lstStyle/>
          <a:p>
            <a:pPr algn="ctr"/>
            <a:r>
              <a:rPr kumimoji="1" lang="en-US" altLang="en-US" dirty="0"/>
              <a:t>&lt;10000 Path / Pixel&gt;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Hypothesis</a:t>
            </a:r>
          </a:p>
        </p:txBody>
      </p:sp>
      <p:sp>
        <p:nvSpPr>
          <p:cNvPr id="3" name="Content Placeholder 2"/>
          <p:cNvSpPr>
            <a:spLocks noGrp="1"/>
          </p:cNvSpPr>
          <p:nvPr>
            <p:ph idx="1"/>
          </p:nvPr>
        </p:nvSpPr>
        <p:spPr/>
        <p:txBody>
          <a:bodyPr>
            <a:normAutofit/>
          </a:bodyPr>
          <a:lstStyle/>
          <a:p>
            <a:pPr algn="l">
              <a:buFont typeface="Arial" panose="020B0604020202020204" pitchFamily="34" charset="0"/>
              <a:buChar char="•"/>
            </a:pPr>
            <a:r>
              <a:rPr lang="en-US" altLang="en-US" sz="2400" b="0" i="0" dirty="0">
                <a:effectLst/>
              </a:rPr>
              <a:t>Scalabiblity--Color of each pixel can be calculated independently(The interactions between the beams are not considered)</a:t>
            </a:r>
          </a:p>
          <a:p>
            <a:pPr algn="l">
              <a:buFont typeface="Arial" panose="020B0604020202020204" pitchFamily="34" charset="0"/>
              <a:buChar char="•"/>
            </a:pPr>
            <a:r>
              <a:rPr lang="en-US" altLang="en-US" sz="2400" b="0" i="0" dirty="0">
                <a:effectLst/>
              </a:rPr>
              <a:t>"Parallel Computing as a Solution”</a:t>
            </a:r>
          </a:p>
          <a:p>
            <a:pPr algn="l">
              <a:buFont typeface="Arial" panose="020B0604020202020204" pitchFamily="34" charset="0"/>
              <a:buChar char="•"/>
            </a:pPr>
            <a:endParaRPr lang="en-US" altLang="en-US" sz="2400" b="0" i="0" dirty="0">
              <a:effectLst/>
            </a:endParaRPr>
          </a:p>
          <a:p>
            <a:pPr algn="l">
              <a:buFont typeface="Arial" panose="020B0604020202020204" pitchFamily="34" charset="0"/>
              <a:buChar char="•"/>
            </a:pPr>
            <a:r>
              <a:rPr lang="en-US" altLang="en-US" sz="2400" b="0" i="0" dirty="0">
                <a:effectLst/>
              </a:rPr>
              <a:t>Each thread is responsible for multiple pixels</a:t>
            </a:r>
          </a:p>
          <a:p>
            <a:pPr marL="0" indent="0" algn="l">
              <a:buFont typeface="Arial" panose="020B0604020202020204" pitchFamily="34" charset="0"/>
              <a:buNone/>
            </a:pPr>
            <a:endParaRPr lang="en-US" altLang="en-US" sz="2400" b="0" i="0" dirty="0">
              <a:effectLst/>
            </a:endParaRPr>
          </a:p>
          <a:p>
            <a:pPr algn="l">
              <a:buFont typeface="Arial" panose="020B0604020202020204" pitchFamily="34" charset="0"/>
              <a:buChar char="•"/>
            </a:pPr>
            <a:r>
              <a:rPr lang="en-US" altLang="ko-KR" sz="2400" dirty="0"/>
              <a:t>Using GPU(</a:t>
            </a:r>
            <a:r>
              <a:rPr lang="en-US" altLang="en-US" sz="2400" dirty="0"/>
              <a:t>CUDA) more efficiently</a:t>
            </a:r>
            <a:r>
              <a:rPr lang="ko-KR" altLang="en-US" sz="2400" dirty="0"/>
              <a:t> </a:t>
            </a:r>
            <a:r>
              <a:rPr lang="en-US" altLang="ko-KR" sz="2400" dirty="0"/>
              <a:t>reduces rendering time-more resources and high speed computation</a:t>
            </a:r>
            <a:endParaRPr lang="en-US" sz="1800" dirty="0"/>
          </a:p>
          <a:p>
            <a:pPr marL="0" indent="0">
              <a:buNone/>
            </a:pPr>
            <a:endParaRPr lang="en-US"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Key idea</a:t>
            </a:r>
            <a:endParaRPr lang="zh-CN" altLang="en-US" dirty="0"/>
          </a:p>
        </p:txBody>
      </p:sp>
      <p:sp>
        <p:nvSpPr>
          <p:cNvPr id="3" name="内容占位符 2"/>
          <p:cNvSpPr>
            <a:spLocks noGrp="1"/>
          </p:cNvSpPr>
          <p:nvPr>
            <p:ph idx="1"/>
          </p:nvPr>
        </p:nvSpPr>
        <p:spPr>
          <a:xfrm>
            <a:off x="990600" y="1524000"/>
            <a:ext cx="8362950" cy="4572001"/>
          </a:xfrm>
        </p:spPr>
        <p:txBody>
          <a:bodyPr/>
          <a:lstStyle/>
          <a:p>
            <a:r>
              <a:rPr lang="en-US" altLang="zh-CN" sz="2000" dirty="0">
                <a:ea typeface="宋体" panose="02010600030101010101" pitchFamily="2" charset="-122"/>
              </a:rPr>
              <a:t>Changing the algorithm is not our Goal.</a:t>
            </a:r>
            <a:br>
              <a:rPr lang="en-US" altLang="zh-CN" sz="2000" dirty="0">
                <a:ea typeface="宋体" panose="02010600030101010101" pitchFamily="2" charset="-122"/>
              </a:rPr>
            </a:br>
            <a:endParaRPr lang="en-US" altLang="zh-CN" sz="2000" dirty="0">
              <a:ea typeface="宋体" panose="02010600030101010101" pitchFamily="2" charset="-122"/>
            </a:endParaRPr>
          </a:p>
          <a:p>
            <a:endParaRPr lang="en-US" altLang="zh-CN" sz="2000" b="1" i="1" dirty="0">
              <a:ea typeface="宋体" panose="02010600030101010101" pitchFamily="2" charset="-122"/>
            </a:endParaRPr>
          </a:p>
          <a:p>
            <a:r>
              <a:rPr lang="en-US" altLang="zh-CN" sz="2000" b="1" i="1" dirty="0">
                <a:ea typeface="宋体" panose="02010600030101010101" pitchFamily="2" charset="-122"/>
              </a:rPr>
              <a:t>N threads responsible for vertices</a:t>
            </a:r>
          </a:p>
          <a:p>
            <a:pPr lvl="1"/>
            <a:r>
              <a:rPr lang="en-US" altLang="zh-CN" sz="1600" b="1" dirty="0">
                <a:ea typeface="宋体" panose="02010600030101010101" pitchFamily="2" charset="-122"/>
              </a:rPr>
              <a:t>Assembling Triangle (</a:t>
            </a:r>
            <a:r>
              <a:rPr lang="en-US" altLang="zh-CN" sz="1600" b="1" dirty="0" err="1">
                <a:ea typeface="宋体" panose="02010600030101010101" pitchFamily="2" charset="-122"/>
              </a:rPr>
              <a:t>Vertice</a:t>
            </a:r>
            <a:r>
              <a:rPr lang="en-US" altLang="zh-CN" sz="1600" b="1" dirty="0">
                <a:ea typeface="宋体" panose="02010600030101010101" pitchFamily="2" charset="-122"/>
              </a:rPr>
              <a:t> </a:t>
            </a:r>
            <a:r>
              <a:rPr lang="en-US" altLang="zh-CN" sz="1600" b="1" dirty="0">
                <a:ea typeface="宋体" panose="02010600030101010101" pitchFamily="2" charset="-122"/>
                <a:sym typeface="Wingdings" panose="05000000000000000000" pitchFamily="2" charset="2"/>
              </a:rPr>
              <a:t> triangle)</a:t>
            </a:r>
          </a:p>
          <a:p>
            <a:pPr lvl="1"/>
            <a:r>
              <a:rPr lang="en-US" altLang="zh-CN" sz="1600" b="1" dirty="0">
                <a:ea typeface="宋体" panose="02010600030101010101" pitchFamily="2" charset="-122"/>
                <a:sym typeface="Wingdings" panose="05000000000000000000" pitchFamily="2" charset="2"/>
              </a:rPr>
              <a:t>Triangle: Move, Scale,</a:t>
            </a:r>
            <a:r>
              <a:rPr lang="ko-KR" altLang="en-US" sz="1600" b="1" dirty="0">
                <a:ea typeface="宋体" panose="02010600030101010101" pitchFamily="2" charset="-122"/>
                <a:sym typeface="Wingdings" panose="05000000000000000000" pitchFamily="2" charset="2"/>
              </a:rPr>
              <a:t> </a:t>
            </a:r>
            <a:r>
              <a:rPr lang="en-US" altLang="zh-CN" sz="1600" b="1" dirty="0">
                <a:ea typeface="宋体" panose="02010600030101010101" pitchFamily="2" charset="-122"/>
                <a:sym typeface="Wingdings" panose="05000000000000000000" pitchFamily="2" charset="2"/>
              </a:rPr>
              <a:t>Rotate</a:t>
            </a:r>
            <a:endParaRPr lang="en-US" altLang="zh-CN" sz="1600" b="1" dirty="0">
              <a:ea typeface="宋体" panose="02010600030101010101" pitchFamily="2" charset="-122"/>
            </a:endParaRPr>
          </a:p>
        </p:txBody>
      </p:sp>
      <p:pic>
        <p:nvPicPr>
          <p:cNvPr id="16" name="그림 15"/>
          <p:cNvPicPr>
            <a:picLocks noChangeAspect="1"/>
          </p:cNvPicPr>
          <p:nvPr/>
        </p:nvPicPr>
        <p:blipFill rotWithShape="1">
          <a:blip r:embed="rId3"/>
          <a:srcRect t="7232"/>
          <a:stretch>
            <a:fillRect/>
          </a:stretch>
        </p:blipFill>
        <p:spPr>
          <a:xfrm>
            <a:off x="6096000" y="685800"/>
            <a:ext cx="5462558" cy="5486400"/>
          </a:xfrm>
          <a:prstGeom prst="rect">
            <a:avLst/>
          </a:prstGeom>
        </p:spPr>
      </p:pic>
      <mc:AlternateContent xmlns:mc="http://schemas.openxmlformats.org/markup-compatibility/2006" xmlns:a14="http://schemas.microsoft.com/office/drawing/2010/main">
        <mc:Choice Requires="a14">
          <p:graphicFrame>
            <p:nvGraphicFramePr>
              <p:cNvPr id="17" name="표 16"/>
              <p:cNvGraphicFramePr>
                <a:graphicFrameLocks noGrp="1"/>
              </p:cNvGraphicFramePr>
              <p:nvPr/>
            </p:nvGraphicFramePr>
            <p:xfrm>
              <a:off x="6122178" y="685799"/>
              <a:ext cx="5436380" cy="5486400"/>
            </p:xfrm>
            <a:graphic>
              <a:graphicData uri="http://schemas.openxmlformats.org/drawingml/2006/table">
                <a:tbl>
                  <a:tblPr firstRow="1" bandRow="1">
                    <a:tableStyleId>{5C22544A-7EE6-4342-B048-85BDC9FD1C3A}</a:tableStyleId>
                  </a:tblPr>
                  <a:tblGrid>
                    <a:gridCol w="543638">
                      <a:extLst>
                        <a:ext uri="{9D8B030D-6E8A-4147-A177-3AD203B41FA5}">
                          <a16:colId xmlns:a16="http://schemas.microsoft.com/office/drawing/2014/main" val="20000"/>
                        </a:ext>
                      </a:extLst>
                    </a:gridCol>
                    <a:gridCol w="543638">
                      <a:extLst>
                        <a:ext uri="{9D8B030D-6E8A-4147-A177-3AD203B41FA5}">
                          <a16:colId xmlns:a16="http://schemas.microsoft.com/office/drawing/2014/main" val="20001"/>
                        </a:ext>
                      </a:extLst>
                    </a:gridCol>
                    <a:gridCol w="543638">
                      <a:extLst>
                        <a:ext uri="{9D8B030D-6E8A-4147-A177-3AD203B41FA5}">
                          <a16:colId xmlns:a16="http://schemas.microsoft.com/office/drawing/2014/main" val="20002"/>
                        </a:ext>
                      </a:extLst>
                    </a:gridCol>
                    <a:gridCol w="543638">
                      <a:extLst>
                        <a:ext uri="{9D8B030D-6E8A-4147-A177-3AD203B41FA5}">
                          <a16:colId xmlns:a16="http://schemas.microsoft.com/office/drawing/2014/main" val="20003"/>
                        </a:ext>
                      </a:extLst>
                    </a:gridCol>
                    <a:gridCol w="543638">
                      <a:extLst>
                        <a:ext uri="{9D8B030D-6E8A-4147-A177-3AD203B41FA5}">
                          <a16:colId xmlns:a16="http://schemas.microsoft.com/office/drawing/2014/main" val="20004"/>
                        </a:ext>
                      </a:extLst>
                    </a:gridCol>
                    <a:gridCol w="543638">
                      <a:extLst>
                        <a:ext uri="{9D8B030D-6E8A-4147-A177-3AD203B41FA5}">
                          <a16:colId xmlns:a16="http://schemas.microsoft.com/office/drawing/2014/main" val="20005"/>
                        </a:ext>
                      </a:extLst>
                    </a:gridCol>
                    <a:gridCol w="543638">
                      <a:extLst>
                        <a:ext uri="{9D8B030D-6E8A-4147-A177-3AD203B41FA5}">
                          <a16:colId xmlns:a16="http://schemas.microsoft.com/office/drawing/2014/main" val="20006"/>
                        </a:ext>
                      </a:extLst>
                    </a:gridCol>
                    <a:gridCol w="543638">
                      <a:extLst>
                        <a:ext uri="{9D8B030D-6E8A-4147-A177-3AD203B41FA5}">
                          <a16:colId xmlns:a16="http://schemas.microsoft.com/office/drawing/2014/main" val="20007"/>
                        </a:ext>
                      </a:extLst>
                    </a:gridCol>
                    <a:gridCol w="543638">
                      <a:extLst>
                        <a:ext uri="{9D8B030D-6E8A-4147-A177-3AD203B41FA5}">
                          <a16:colId xmlns:a16="http://schemas.microsoft.com/office/drawing/2014/main" val="20008"/>
                        </a:ext>
                      </a:extLst>
                    </a:gridCol>
                    <a:gridCol w="543638">
                      <a:extLst>
                        <a:ext uri="{9D8B030D-6E8A-4147-A177-3AD203B41FA5}">
                          <a16:colId xmlns:a16="http://schemas.microsoft.com/office/drawing/2014/main" val="20009"/>
                        </a:ext>
                      </a:extLst>
                    </a:gridCol>
                  </a:tblGrid>
                  <a:tr h="548640">
                    <a:tc>
                      <a:txBody>
                        <a:bodyPr/>
                        <a:lstStyle/>
                        <a:p>
                          <a:r>
                            <a:rPr lang="en-US" altLang="en-US" dirty="0">
                              <a:solidFill>
                                <a:schemeClr val="bg1"/>
                              </a:solidFill>
                            </a:rPr>
                            <a:t>1</a:t>
                          </a: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alpha val="30000"/>
                          </a:srgbClr>
                        </a:solidFill>
                      </a:tcPr>
                    </a:tc>
                    <a:tc>
                      <a:txBody>
                        <a:bodyPr/>
                        <a:lstStyle/>
                        <a:p>
                          <a:r>
                            <a:rPr lang="en-US" altLang="en-US" dirty="0"/>
                            <a:t>2</a:t>
                          </a: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C000">
                            <a:alpha val="30000"/>
                          </a:srgbClr>
                        </a:solidFill>
                      </a:tcPr>
                    </a:tc>
                    <a:tc>
                      <a:txBody>
                        <a:bodyPr/>
                        <a:lstStyle/>
                        <a:p>
                          <a:r>
                            <a:rPr lang="en-US" altLang="en-US" dirty="0"/>
                            <a:t>3</a:t>
                          </a: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00">
                            <a:alpha val="30000"/>
                          </a:srgbClr>
                        </a:solidFill>
                      </a:tcPr>
                    </a:tc>
                    <a:tc>
                      <a:txBody>
                        <a:bodyPr/>
                        <a:lstStyle/>
                        <a:p>
                          <a:r>
                            <a:rPr lang="en-US" altLang="en-US" dirty="0"/>
                            <a:t>4</a:t>
                          </a: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92D050">
                            <a:alpha val="30000"/>
                          </a:srgbClr>
                        </a:solidFill>
                      </a:tcPr>
                    </a:tc>
                    <a:tc>
                      <a:txBody>
                        <a:bodyPr/>
                        <a:lstStyle/>
                        <a:p>
                          <a:r>
                            <a:rPr lang="en-US" altLang="en-US" dirty="0"/>
                            <a:t>…</a:t>
                          </a: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B0F0">
                            <a:alpha val="30000"/>
                          </a:srgbClr>
                        </a:solidFill>
                      </a:tcPr>
                    </a:tc>
                    <a:tc>
                      <a:txBody>
                        <a:bodyPr/>
                        <a:lstStyle/>
                        <a:p>
                          <a:r>
                            <a:rPr lang="en-US" altLang="en-US" dirty="0"/>
                            <a:t>…</a:t>
                          </a: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2060">
                            <a:alpha val="30000"/>
                          </a:srgbClr>
                        </a:solidFill>
                      </a:tcPr>
                    </a:tc>
                    <a:tc>
                      <a:txBody>
                        <a:bodyPr/>
                        <a:lstStyle/>
                        <a:p>
                          <a:r>
                            <a:rPr lang="en-US" altLang="en-US" dirty="0"/>
                            <a:t>…</a:t>
                          </a: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030A0">
                            <a:alpha val="30000"/>
                          </a:srgbClr>
                        </a:solidFill>
                      </a:tcPr>
                    </a:tc>
                    <a:tc>
                      <a:txBody>
                        <a:bodyPr/>
                        <a:lstStyle/>
                        <a:p>
                          <a:pPr/>
                          <a14:m>
                            <m:oMathPara xmlns:m="http://schemas.openxmlformats.org/officeDocument/2006/math">
                              <m:oMathParaPr>
                                <m:jc m:val="centerGroup"/>
                              </m:oMathParaPr>
                              <m:oMath xmlns:m="http://schemas.openxmlformats.org/officeDocument/2006/math">
                                <m:rad>
                                  <m:radPr>
                                    <m:degHide m:val="on"/>
                                    <m:ctrlPr>
                                      <a:rPr lang="en-US" altLang="en-US" sz="900" i="1" smtClean="0">
                                        <a:latin typeface="Cambria Math" panose="02040503050406030204" pitchFamily="18" charset="0"/>
                                      </a:rPr>
                                    </m:ctrlPr>
                                  </m:radPr>
                                  <m:deg/>
                                  <m:e>
                                    <m:r>
                                      <a:rPr lang="en-US" altLang="en-US" sz="900" b="1" i="1" smtClean="0">
                                        <a:latin typeface="Cambria Math" panose="02040503050406030204" pitchFamily="18" charset="0"/>
                                      </a:rPr>
                                      <m:t>𝒏</m:t>
                                    </m:r>
                                  </m:e>
                                </m:rad>
                                <m:r>
                                  <a:rPr lang="en-US" altLang="en-US" sz="900" b="1" i="1" smtClean="0">
                                    <a:latin typeface="Cambria Math" panose="02040503050406030204" pitchFamily="18" charset="0"/>
                                  </a:rPr>
                                  <m:t>−</m:t>
                                </m:r>
                                <m:r>
                                  <a:rPr lang="en-US" altLang="en-US" sz="900" b="1" i="1" smtClean="0">
                                    <a:latin typeface="Cambria Math" panose="02040503050406030204" pitchFamily="18" charset="0"/>
                                  </a:rPr>
                                  <m:t>𝟐</m:t>
                                </m:r>
                              </m:oMath>
                            </m:oMathPara>
                          </a14:m>
                          <a:endParaRPr lang="en-US" altLang="en-US" sz="900"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6">
                            <a:alpha val="30000"/>
                          </a:schemeClr>
                        </a:solidFill>
                      </a:tcPr>
                    </a:tc>
                    <a:tc>
                      <a:txBody>
                        <a:bodyPr/>
                        <a:lstStyle/>
                        <a:p>
                          <a:pPr/>
                          <a14:m>
                            <m:oMathPara xmlns:m="http://schemas.openxmlformats.org/officeDocument/2006/math">
                              <m:oMathParaPr>
                                <m:jc m:val="centerGroup"/>
                              </m:oMathParaPr>
                              <m:oMath xmlns:m="http://schemas.openxmlformats.org/officeDocument/2006/math">
                                <m:rad>
                                  <m:radPr>
                                    <m:degHide m:val="on"/>
                                    <m:ctrlPr>
                                      <a:rPr lang="en-US" altLang="en-US" sz="900" i="1" smtClean="0">
                                        <a:latin typeface="Cambria Math" panose="02040503050406030204" pitchFamily="18" charset="0"/>
                                      </a:rPr>
                                    </m:ctrlPr>
                                  </m:radPr>
                                  <m:deg/>
                                  <m:e>
                                    <m:r>
                                      <a:rPr lang="en-US" altLang="en-US" sz="900" b="1" i="1" smtClean="0">
                                        <a:latin typeface="Cambria Math" panose="02040503050406030204" pitchFamily="18" charset="0"/>
                                      </a:rPr>
                                      <m:t>𝒏</m:t>
                                    </m:r>
                                  </m:e>
                                </m:rad>
                                <m:r>
                                  <a:rPr lang="en-US" altLang="en-US" sz="900" b="1" i="1" smtClean="0">
                                    <a:latin typeface="Cambria Math" panose="02040503050406030204" pitchFamily="18" charset="0"/>
                                  </a:rPr>
                                  <m:t>−</m:t>
                                </m:r>
                                <m:r>
                                  <a:rPr lang="en-US" altLang="en-US" sz="900" b="1" i="1" smtClean="0">
                                    <a:latin typeface="Cambria Math" panose="02040503050406030204" pitchFamily="18" charset="0"/>
                                  </a:rPr>
                                  <m:t>𝟏</m:t>
                                </m:r>
                              </m:oMath>
                            </m:oMathPara>
                          </a14:m>
                          <a:endParaRPr lang="en-US" altLang="en-US" sz="900"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alpha val="3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14:m>
                            <m:oMathPara xmlns:m="http://schemas.openxmlformats.org/officeDocument/2006/math">
                              <m:oMathParaPr>
                                <m:jc m:val="centerGroup"/>
                              </m:oMathParaPr>
                              <m:oMath xmlns:m="http://schemas.openxmlformats.org/officeDocument/2006/math">
                                <m:rad>
                                  <m:radPr>
                                    <m:degHide m:val="on"/>
                                    <m:ctrlPr>
                                      <a:rPr lang="en-US" altLang="en-US" i="1" smtClean="0">
                                        <a:latin typeface="Cambria Math" panose="02040503050406030204" pitchFamily="18" charset="0"/>
                                      </a:rPr>
                                    </m:ctrlPr>
                                  </m:radPr>
                                  <m:deg/>
                                  <m:e>
                                    <m:r>
                                      <a:rPr lang="en-US" altLang="en-US" b="1" i="1" smtClean="0">
                                        <a:latin typeface="Cambria Math" panose="02040503050406030204" pitchFamily="18" charset="0"/>
                                      </a:rPr>
                                      <m:t>𝒏</m:t>
                                    </m:r>
                                  </m:e>
                                </m:rad>
                              </m:oMath>
                            </m:oMathPara>
                          </a14:m>
                          <a:endParaRPr lang="en-US" altLang="en-US"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2">
                            <a:alpha val="30000"/>
                          </a:schemeClr>
                        </a:solidFill>
                      </a:tcPr>
                    </a:tc>
                    <a:extLst>
                      <a:ext uri="{0D108BD9-81ED-4DB2-BD59-A6C34878D82A}">
                        <a16:rowId xmlns:a16="http://schemas.microsoft.com/office/drawing/2014/main" val="10000"/>
                      </a:ext>
                    </a:extLst>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C000">
                            <a:alpha val="30000"/>
                          </a:srgbClr>
                        </a:solid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001"/>
                      </a:ext>
                    </a:extLst>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00">
                            <a:alpha val="30000"/>
                          </a:srgb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002"/>
                      </a:ext>
                    </a:extLst>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92D050">
                            <a:alpha val="30000"/>
                          </a:srgb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003"/>
                      </a:ext>
                    </a:extLst>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B0F0">
                            <a:alpha val="30000"/>
                          </a:srgb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004"/>
                      </a:ext>
                    </a:extLst>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2060">
                            <a:alpha val="30000"/>
                          </a:srgb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005"/>
                      </a:ext>
                    </a:extLst>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030A0">
                            <a:alpha val="30000"/>
                          </a:srgb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006"/>
                      </a:ext>
                    </a:extLst>
                  </a:tr>
                  <a:tr h="548640">
                    <a:tc>
                      <a:txBody>
                        <a:bodyPr/>
                        <a:lstStyle/>
                        <a:p>
                          <a:pPr marL="0" marR="0" lvl="0" indent="0" algn="l" defTabSz="914400" rtl="0" eaLnBrk="1" fontAlgn="auto" latinLnBrk="0" hangingPunct="1">
                            <a:lnSpc>
                              <a:spcPct val="100000"/>
                            </a:lnSpc>
                            <a:spcBef>
                              <a:spcPts val="0"/>
                            </a:spcBef>
                            <a:spcAft>
                              <a:spcPts val="0"/>
                            </a:spcAft>
                            <a:buClrTx/>
                            <a:buSzTx/>
                            <a:buFontTx/>
                            <a:buNone/>
                            <a:defRPr/>
                          </a:pPr>
                          <a14:m>
                            <m:oMathPara xmlns:m="http://schemas.openxmlformats.org/officeDocument/2006/math">
                              <m:oMathParaPr>
                                <m:jc m:val="centerGroup"/>
                              </m:oMathParaPr>
                              <m:oMath xmlns:m="http://schemas.openxmlformats.org/officeDocument/2006/math">
                                <m:rad>
                                  <m:radPr>
                                    <m:degHide m:val="on"/>
                                    <m:ctrlPr>
                                      <a:rPr lang="en-US" altLang="en-US" sz="900" i="1" smtClean="0">
                                        <a:solidFill>
                                          <a:schemeClr val="bg1"/>
                                        </a:solidFill>
                                        <a:latin typeface="Cambria Math" panose="02040503050406030204" pitchFamily="18" charset="0"/>
                                      </a:rPr>
                                    </m:ctrlPr>
                                  </m:radPr>
                                  <m:deg/>
                                  <m:e>
                                    <m:r>
                                      <a:rPr lang="en-US" altLang="en-US" sz="900" b="1" i="1" smtClean="0">
                                        <a:solidFill>
                                          <a:schemeClr val="bg1"/>
                                        </a:solidFill>
                                        <a:latin typeface="Cambria Math" panose="02040503050406030204" pitchFamily="18" charset="0"/>
                                      </a:rPr>
                                      <m:t>𝒏</m:t>
                                    </m:r>
                                  </m:e>
                                </m:rad>
                                <m:r>
                                  <a:rPr lang="en-US" altLang="en-US" sz="900" b="1" i="1" smtClean="0">
                                    <a:solidFill>
                                      <a:schemeClr val="bg1"/>
                                    </a:solidFill>
                                    <a:latin typeface="Cambria Math" panose="02040503050406030204" pitchFamily="18" charset="0"/>
                                  </a:rPr>
                                  <m:t>−</m:t>
                                </m:r>
                                <m:r>
                                  <a:rPr lang="en-US" altLang="en-US" sz="900" b="1" i="1" smtClean="0">
                                    <a:solidFill>
                                      <a:schemeClr val="bg1"/>
                                    </a:solidFill>
                                    <a:latin typeface="Cambria Math" panose="02040503050406030204" pitchFamily="18" charset="0"/>
                                  </a:rPr>
                                  <m:t>𝟏</m:t>
                                </m:r>
                              </m:oMath>
                            </m:oMathPara>
                          </a14:m>
                          <a:endParaRPr lang="en-US" altLang="en-US" sz="900" dirty="0">
                            <a:solidFill>
                              <a:schemeClr val="bg1"/>
                            </a:solidFill>
                          </a:endParaRPr>
                        </a:p>
                        <a:p>
                          <a:endParaRPr lang="en-US" altLang="en-US" sz="900"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6">
                            <a:alpha val="30000"/>
                          </a:scheme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007"/>
                      </a:ext>
                    </a:extLst>
                  </a:tr>
                  <a:tr h="548640">
                    <a:tc>
                      <a:txBody>
                        <a:bodyPr/>
                        <a:lstStyle/>
                        <a:p>
                          <a:pPr marL="0" marR="0" lvl="0" indent="0" algn="l" defTabSz="914400" rtl="0" eaLnBrk="1" fontAlgn="auto" latinLnBrk="0" hangingPunct="1">
                            <a:lnSpc>
                              <a:spcPct val="100000"/>
                            </a:lnSpc>
                            <a:spcBef>
                              <a:spcPts val="0"/>
                            </a:spcBef>
                            <a:spcAft>
                              <a:spcPts val="0"/>
                            </a:spcAft>
                            <a:buClrTx/>
                            <a:buSzTx/>
                            <a:buFontTx/>
                            <a:buNone/>
                            <a:defRPr/>
                          </a:pPr>
                          <a14:m>
                            <m:oMathPara xmlns:m="http://schemas.openxmlformats.org/officeDocument/2006/math">
                              <m:oMathParaPr>
                                <m:jc m:val="centerGroup"/>
                              </m:oMathParaPr>
                              <m:oMath xmlns:m="http://schemas.openxmlformats.org/officeDocument/2006/math">
                                <m:rad>
                                  <m:radPr>
                                    <m:degHide m:val="on"/>
                                    <m:ctrlPr>
                                      <a:rPr lang="en-US" altLang="en-US" sz="900" i="1" smtClean="0">
                                        <a:solidFill>
                                          <a:schemeClr val="bg1"/>
                                        </a:solidFill>
                                        <a:latin typeface="Cambria Math" panose="02040503050406030204" pitchFamily="18" charset="0"/>
                                      </a:rPr>
                                    </m:ctrlPr>
                                  </m:radPr>
                                  <m:deg/>
                                  <m:e>
                                    <m:r>
                                      <a:rPr lang="en-US" altLang="en-US" sz="900" b="1" i="1" smtClean="0">
                                        <a:solidFill>
                                          <a:schemeClr val="bg1"/>
                                        </a:solidFill>
                                        <a:latin typeface="Cambria Math" panose="02040503050406030204" pitchFamily="18" charset="0"/>
                                      </a:rPr>
                                      <m:t>𝒏</m:t>
                                    </m:r>
                                  </m:e>
                                </m:rad>
                                <m:r>
                                  <a:rPr lang="en-US" altLang="en-US" sz="900" b="1" i="1" smtClean="0">
                                    <a:solidFill>
                                      <a:schemeClr val="bg1"/>
                                    </a:solidFill>
                                    <a:latin typeface="Cambria Math" panose="02040503050406030204" pitchFamily="18" charset="0"/>
                                  </a:rPr>
                                  <m:t>−</m:t>
                                </m:r>
                                <m:r>
                                  <a:rPr lang="en-US" altLang="en-US" sz="900" b="1" i="1" smtClean="0">
                                    <a:solidFill>
                                      <a:schemeClr val="bg1"/>
                                    </a:solidFill>
                                    <a:latin typeface="Cambria Math" panose="02040503050406030204" pitchFamily="18" charset="0"/>
                                  </a:rPr>
                                  <m:t>𝟏</m:t>
                                </m:r>
                              </m:oMath>
                            </m:oMathPara>
                          </a14:m>
                          <a:endParaRPr lang="en-US" altLang="en-US" sz="900" dirty="0">
                            <a:solidFill>
                              <a:schemeClr val="bg1"/>
                            </a:solidFill>
                          </a:endParaRPr>
                        </a:p>
                        <a:p>
                          <a:endParaRPr lang="en-US" altLang="en-US" sz="900"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alpha val="30000"/>
                          </a:scheme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008"/>
                      </a:ext>
                    </a:extLst>
                  </a:tr>
                  <a:tr h="548640">
                    <a:tc>
                      <a:txBody>
                        <a:bodyPr/>
                        <a:lstStyle/>
                        <a:p>
                          <a:pPr/>
                          <a14:m>
                            <m:oMathPara xmlns:m="http://schemas.openxmlformats.org/officeDocument/2006/math">
                              <m:oMathParaPr>
                                <m:jc m:val="centerGroup"/>
                              </m:oMathParaPr>
                              <m:oMath xmlns:m="http://schemas.openxmlformats.org/officeDocument/2006/math">
                                <m:rad>
                                  <m:radPr>
                                    <m:degHide m:val="on"/>
                                    <m:ctrlPr>
                                      <a:rPr lang="en-US" altLang="en-US" i="1" smtClean="0">
                                        <a:solidFill>
                                          <a:schemeClr val="bg1"/>
                                        </a:solidFill>
                                        <a:latin typeface="Cambria Math" panose="02040503050406030204" pitchFamily="18" charset="0"/>
                                      </a:rPr>
                                    </m:ctrlPr>
                                  </m:radPr>
                                  <m:deg/>
                                  <m:e>
                                    <m:r>
                                      <a:rPr lang="en-US" altLang="en-US" b="1" i="1" smtClean="0">
                                        <a:solidFill>
                                          <a:schemeClr val="bg1"/>
                                        </a:solidFill>
                                        <a:latin typeface="Cambria Math" panose="02040503050406030204" pitchFamily="18" charset="0"/>
                                      </a:rPr>
                                      <m:t>𝒏</m:t>
                                    </m:r>
                                  </m:e>
                                </m:rad>
                              </m:oMath>
                            </m:oMathPara>
                          </a14:m>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2">
                            <a:alpha val="30000"/>
                          </a:scheme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sz="900"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sz="900"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altLang="en-US"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009"/>
                      </a:ext>
                    </a:extLst>
                  </a:tr>
                </a:tbl>
              </a:graphicData>
            </a:graphic>
          </p:graphicFrame>
        </mc:Choice>
        <mc:Fallback xmlns="">
          <p:graphicFrame>
            <p:nvGraphicFramePr>
              <p:cNvPr id="17" name="표 16"/>
              <p:cNvGraphicFramePr>
                <a:graphicFrameLocks noGrp="1"/>
              </p:cNvGraphicFramePr>
              <p:nvPr/>
            </p:nvGraphicFramePr>
            <p:xfrm>
              <a:off x="6122178" y="685799"/>
              <a:ext cx="5436380" cy="5486400"/>
            </p:xfrm>
            <a:graphic>
              <a:graphicData uri="http://schemas.openxmlformats.org/drawingml/2006/table">
                <a:tbl>
                  <a:tblPr firstRow="1" bandRow="1">
                    <a:tableStyleId>{5C22544A-7EE6-4342-B048-85BDC9FD1C3A}</a:tableStyleId>
                  </a:tblPr>
                  <a:tblGrid>
                    <a:gridCol w="543638"/>
                    <a:gridCol w="543638"/>
                    <a:gridCol w="543638"/>
                    <a:gridCol w="543638"/>
                    <a:gridCol w="543638"/>
                    <a:gridCol w="543638"/>
                    <a:gridCol w="543638"/>
                    <a:gridCol w="543638"/>
                    <a:gridCol w="543638"/>
                    <a:gridCol w="543638"/>
                  </a:tblGrid>
                  <a:tr h="548640">
                    <a:tc>
                      <a:txBody>
                        <a:bodyPr/>
                        <a:lstStyle/>
                        <a:p>
                          <a:r>
                            <a:rPr lang="en-US" altLang="en-US" dirty="0">
                              <a:solidFill>
                                <a:schemeClr val="bg1"/>
                              </a:solidFill>
                            </a:rPr>
                            <a:t>1</a:t>
                          </a:r>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alpha val="30000"/>
                          </a:srgbClr>
                        </a:solidFill>
                      </a:tcPr>
                    </a:tc>
                    <a:tc>
                      <a:txBody>
                        <a:bodyPr/>
                        <a:lstStyle/>
                        <a:p>
                          <a:r>
                            <a:rPr lang="en-US" altLang="en-US" dirty="0"/>
                            <a:t>2</a:t>
                          </a:r>
                          <a:endParaRPr lang="en-US" altLang="en-US"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C000">
                            <a:alpha val="30000"/>
                          </a:srgbClr>
                        </a:solidFill>
                      </a:tcPr>
                    </a:tc>
                    <a:tc>
                      <a:txBody>
                        <a:bodyPr/>
                        <a:lstStyle/>
                        <a:p>
                          <a:r>
                            <a:rPr lang="en-US" altLang="en-US" dirty="0"/>
                            <a:t>3</a:t>
                          </a:r>
                          <a:endParaRPr lang="en-US" altLang="en-US"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00">
                            <a:alpha val="30000"/>
                          </a:srgbClr>
                        </a:solidFill>
                      </a:tcPr>
                    </a:tc>
                    <a:tc>
                      <a:txBody>
                        <a:bodyPr/>
                        <a:lstStyle/>
                        <a:p>
                          <a:r>
                            <a:rPr lang="en-US" altLang="en-US" dirty="0"/>
                            <a:t>4</a:t>
                          </a:r>
                          <a:endParaRPr lang="en-US" altLang="en-US"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92D050">
                            <a:alpha val="30000"/>
                          </a:srgbClr>
                        </a:solidFill>
                      </a:tcPr>
                    </a:tc>
                    <a:tc>
                      <a:txBody>
                        <a:bodyPr/>
                        <a:lstStyle/>
                        <a:p>
                          <a:r>
                            <a:rPr lang="en-US" altLang="en-US" dirty="0"/>
                            <a:t>…</a:t>
                          </a:r>
                          <a:endParaRPr lang="en-US" altLang="en-US"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B0F0">
                            <a:alpha val="30000"/>
                          </a:srgbClr>
                        </a:solidFill>
                      </a:tcPr>
                    </a:tc>
                    <a:tc>
                      <a:txBody>
                        <a:bodyPr/>
                        <a:lstStyle/>
                        <a:p>
                          <a:r>
                            <a:rPr lang="en-US" altLang="en-US" dirty="0"/>
                            <a:t>…</a:t>
                          </a:r>
                          <a:endParaRPr lang="en-US" altLang="en-US"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2060">
                            <a:alpha val="30000"/>
                          </a:srgbClr>
                        </a:solidFill>
                      </a:tcPr>
                    </a:tc>
                    <a:tc>
                      <a:txBody>
                        <a:bodyPr/>
                        <a:lstStyle/>
                        <a:p>
                          <a:r>
                            <a:rPr lang="en-US" altLang="en-US" dirty="0"/>
                            <a:t>…</a:t>
                          </a:r>
                          <a:endParaRPr lang="en-US" altLang="en-US"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030A0">
                            <a:alpha val="30000"/>
                          </a:srgbClr>
                        </a:solidFill>
                      </a:tcPr>
                    </a:tc>
                    <a:tc>
                      <a:txBody>
                        <a:bodyPr/>
                        <a:lstStyle/>
                        <a:p>
                          <a:endParaRPr lang="zh-CN"/>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blipFill>
                          <a:blip r:embed="rId4"/>
                        </a:blipFill>
                      </a:tcPr>
                    </a:tc>
                    <a:tc>
                      <a:txBody>
                        <a:bodyPr/>
                        <a:lstStyle/>
                        <a:p>
                          <a:endParaRPr lang="zh-CN"/>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blipFill>
                          <a:blip r:embed="rId4"/>
                        </a:blipFill>
                      </a:tcPr>
                    </a:tc>
                    <a:tc>
                      <a:txBody>
                        <a:bodyPr/>
                        <a:lstStyle/>
                        <a:p>
                          <a:endParaRPr lang="zh-CN"/>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blipFill>
                          <a:blip r:embed="rId4"/>
                        </a:blipFill>
                      </a:tcPr>
                    </a:tc>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C000">
                            <a:alpha val="30000"/>
                          </a:srgbClr>
                        </a:solid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FF00">
                            <a:alpha val="30000"/>
                          </a:srgb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92D050">
                            <a:alpha val="30000"/>
                          </a:srgb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B0F0">
                            <a:alpha val="30000"/>
                          </a:srgb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2060">
                            <a:alpha val="30000"/>
                          </a:srgb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r>
                  <a:tr h="548640">
                    <a:tc>
                      <a:txBody>
                        <a:bodyPr/>
                        <a:lstStyle/>
                        <a:p>
                          <a:endParaRPr lang="en-US" altLang="en-US" dirty="0">
                            <a:solidFill>
                              <a:schemeClr val="bg1"/>
                            </a:solidFill>
                          </a:endParaRPr>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030A0">
                            <a:alpha val="30000"/>
                          </a:srgbClr>
                        </a:solid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r>
                  <a:tr h="548640">
                    <a:tc>
                      <a:txBody>
                        <a:bodyPr/>
                        <a:lstStyle/>
                        <a:p>
                          <a:endParaRPr lang="zh-CN"/>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blipFill>
                          <a:blip r:embed="rId4"/>
                        </a:blip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r>
                  <a:tr h="548640">
                    <a:tc>
                      <a:txBody>
                        <a:bodyPr/>
                        <a:lstStyle/>
                        <a:p>
                          <a:endParaRPr lang="zh-CN"/>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blipFill>
                          <a:blip r:embed="rId4"/>
                        </a:blip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r>
                  <a:tr h="548640">
                    <a:tc>
                      <a:txBody>
                        <a:bodyPr/>
                        <a:lstStyle/>
                        <a:p>
                          <a:endParaRPr lang="zh-CN"/>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blipFill>
                          <a:blip r:embed="rId4"/>
                        </a:blip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sz="900"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endParaRPr lang="en-US" altLang="en-US" sz="900"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altLang="en-US" dirty="0"/>
                        </a:p>
                      </a:txBody>
                      <a:tcPr anchor="ctr" anchorCtr="1">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r>
                </a:tbl>
              </a:graphicData>
            </a:graphic>
          </p:graphicFrame>
        </mc:Fallback>
      </mc:AlternateContent>
      <p:sp>
        <p:nvSpPr>
          <p:cNvPr id="18" name="오른쪽 중괄호[R] 17"/>
          <p:cNvSpPr/>
          <p:nvPr/>
        </p:nvSpPr>
        <p:spPr>
          <a:xfrm rot="16200000">
            <a:off x="8694259" y="-2214979"/>
            <a:ext cx="276176" cy="5436380"/>
          </a:xfrm>
          <a:prstGeom prst="rightBrace">
            <a:avLst>
              <a:gd name="adj1" fmla="val 16444"/>
              <a:gd name="adj2" fmla="val 49555"/>
            </a:avLst>
          </a:prstGeom>
          <a:ln w="19050"/>
        </p:spPr>
        <p:style>
          <a:lnRef idx="1">
            <a:schemeClr val="accent5"/>
          </a:lnRef>
          <a:fillRef idx="0">
            <a:schemeClr val="accent5"/>
          </a:fillRef>
          <a:effectRef idx="0">
            <a:schemeClr val="accent5"/>
          </a:effectRef>
          <a:fontRef idx="minor">
            <a:schemeClr val="tx1"/>
          </a:fontRef>
        </p:style>
        <p:txBody>
          <a:bodyPr rtlCol="0" anchor="ctr"/>
          <a:lstStyle/>
          <a:p>
            <a:pPr algn="ctr"/>
            <a:endParaRPr kumimoji="1" lang="en-US" altLang="en-US"/>
          </a:p>
        </p:txBody>
      </p:sp>
      <p:sp>
        <p:nvSpPr>
          <p:cNvPr id="19" name="오른쪽 중괄호[R] 18"/>
          <p:cNvSpPr/>
          <p:nvPr/>
        </p:nvSpPr>
        <p:spPr>
          <a:xfrm rot="10800000">
            <a:off x="5703077" y="761999"/>
            <a:ext cx="280197" cy="5410200"/>
          </a:xfrm>
          <a:prstGeom prst="rightBrace">
            <a:avLst>
              <a:gd name="adj1" fmla="val 24285"/>
              <a:gd name="adj2" fmla="val 49555"/>
            </a:avLst>
          </a:prstGeom>
          <a:ln w="19050"/>
        </p:spPr>
        <p:style>
          <a:lnRef idx="1">
            <a:schemeClr val="accent5"/>
          </a:lnRef>
          <a:fillRef idx="0">
            <a:schemeClr val="accent5"/>
          </a:fillRef>
          <a:effectRef idx="0">
            <a:schemeClr val="accent5"/>
          </a:effectRef>
          <a:fontRef idx="minor">
            <a:schemeClr val="tx1"/>
          </a:fontRef>
        </p:style>
        <p:txBody>
          <a:bodyPr rtlCol="0" anchor="ctr"/>
          <a:lstStyle/>
          <a:p>
            <a:pPr algn="ctr"/>
            <a:endParaRPr kumimoji="1" lang="en-US" altLang="en-US"/>
          </a:p>
        </p:txBody>
      </p:sp>
      <mc:AlternateContent xmlns:mc="http://schemas.openxmlformats.org/markup-compatibility/2006" xmlns:a14="http://schemas.microsoft.com/office/drawing/2010/main">
        <mc:Choice Requires="a14">
          <p:sp>
            <p:nvSpPr>
              <p:cNvPr id="20" name="TextBox 19"/>
              <p:cNvSpPr txBox="1"/>
              <p:nvPr/>
            </p:nvSpPr>
            <p:spPr>
              <a:xfrm>
                <a:off x="8458200" y="28319"/>
                <a:ext cx="685800"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ad>
                        <m:radPr>
                          <m:degHide m:val="on"/>
                          <m:ctrlPr>
                            <a:rPr kumimoji="1" lang="en-US" altLang="en-US" i="1" smtClean="0">
                              <a:latin typeface="Cambria Math" panose="02040503050406030204" pitchFamily="18" charset="0"/>
                            </a:rPr>
                          </m:ctrlPr>
                        </m:radPr>
                        <m:deg/>
                        <m:e>
                          <m:r>
                            <a:rPr kumimoji="1" lang="en-US" altLang="en-US" b="0" i="1" smtClean="0">
                              <a:latin typeface="Cambria Math" panose="02040503050406030204" pitchFamily="18" charset="0"/>
                            </a:rPr>
                            <m:t>𝑁</m:t>
                          </m:r>
                        </m:e>
                      </m:rad>
                    </m:oMath>
                  </m:oMathPara>
                </a14:m>
                <a:endParaRPr kumimoji="1" lang="en-US" altLang="en-US" dirty="0"/>
              </a:p>
            </p:txBody>
          </p:sp>
        </mc:Choice>
        <mc:Fallback xmlns="">
          <p:sp>
            <p:nvSpPr>
              <p:cNvPr id="20" name="TextBox 19"/>
              <p:cNvSpPr txBox="1">
                <a:spLocks noRot="1" noChangeAspect="1" noMove="1" noResize="1" noEditPoints="1" noAdjustHandles="1" noChangeArrowheads="1" noChangeShapeType="1" noTextEdit="1"/>
              </p:cNvSpPr>
              <p:nvPr/>
            </p:nvSpPr>
            <p:spPr>
              <a:xfrm>
                <a:off x="8458200" y="28319"/>
                <a:ext cx="685800" cy="400110"/>
              </a:xfrm>
              <a:prstGeom prst="rect">
                <a:avLst/>
              </a:prstGeom>
              <a:blipFill rotWithShape="1">
                <a:blip r:embed="rId5"/>
                <a:stretch>
                  <a:fillRect t="-95" b="11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1" name="TextBox 20"/>
              <p:cNvSpPr txBox="1"/>
              <p:nvPr/>
            </p:nvSpPr>
            <p:spPr>
              <a:xfrm>
                <a:off x="5110035" y="3363362"/>
                <a:ext cx="685800"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ad>
                        <m:radPr>
                          <m:degHide m:val="on"/>
                          <m:ctrlPr>
                            <a:rPr kumimoji="1" lang="en-US" altLang="en-US" i="1" smtClean="0">
                              <a:latin typeface="Cambria Math" panose="02040503050406030204" pitchFamily="18" charset="0"/>
                            </a:rPr>
                          </m:ctrlPr>
                        </m:radPr>
                        <m:deg/>
                        <m:e>
                          <m:r>
                            <a:rPr kumimoji="1" lang="en-US" altLang="en-US" b="0" i="1" smtClean="0">
                              <a:latin typeface="Cambria Math" panose="02040503050406030204" pitchFamily="18" charset="0"/>
                            </a:rPr>
                            <m:t>𝑁</m:t>
                          </m:r>
                        </m:e>
                      </m:rad>
                    </m:oMath>
                  </m:oMathPara>
                </a14:m>
                <a:endParaRPr kumimoji="1" lang="en-US" altLang="en-US" dirty="0"/>
              </a:p>
            </p:txBody>
          </p:sp>
        </mc:Choice>
        <mc:Fallback xmlns="">
          <p:sp>
            <p:nvSpPr>
              <p:cNvPr id="21" name="TextBox 20"/>
              <p:cNvSpPr txBox="1">
                <a:spLocks noRot="1" noChangeAspect="1" noMove="1" noResize="1" noEditPoints="1" noAdjustHandles="1" noChangeArrowheads="1" noChangeShapeType="1" noTextEdit="1"/>
              </p:cNvSpPr>
              <p:nvPr/>
            </p:nvSpPr>
            <p:spPr>
              <a:xfrm>
                <a:off x="5110035" y="3363362"/>
                <a:ext cx="685800" cy="400110"/>
              </a:xfrm>
              <a:prstGeom prst="rect">
                <a:avLst/>
              </a:prstGeom>
              <a:blipFill rotWithShape="1">
                <a:blip r:embed="rId5"/>
                <a:stretch>
                  <a:fillRect l="-28" t="-100" r="28" b="115"/>
                </a:stretch>
              </a:blipFill>
            </p:spPr>
            <p:txBody>
              <a:bodyPr/>
              <a:lstStyle/>
              <a:p>
                <a:r>
                  <a:rPr lang="zh-CN" altLang="en-US">
                    <a:noFill/>
                  </a:rPr>
                  <a:t> </a:t>
                </a:r>
              </a:p>
            </p:txBody>
          </p:sp>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Key idea</a:t>
            </a:r>
            <a:endParaRPr lang="zh-CN" altLang="en-US" dirty="0"/>
          </a:p>
        </p:txBody>
      </p:sp>
      <p:sp>
        <p:nvSpPr>
          <p:cNvPr id="3" name="内容占位符 2"/>
          <p:cNvSpPr>
            <a:spLocks noGrp="1"/>
          </p:cNvSpPr>
          <p:nvPr>
            <p:ph idx="1"/>
          </p:nvPr>
        </p:nvSpPr>
        <p:spPr>
          <a:xfrm>
            <a:off x="990600" y="1524000"/>
            <a:ext cx="8362950" cy="4572001"/>
          </a:xfrm>
        </p:spPr>
        <p:txBody>
          <a:bodyPr/>
          <a:lstStyle/>
          <a:p>
            <a:r>
              <a:rPr lang="en-US" altLang="zh-CN" sz="2000" dirty="0">
                <a:ea typeface="宋体" panose="02010600030101010101" pitchFamily="2" charset="-122"/>
              </a:rPr>
              <a:t>Changing the algorithm is not our Goal.</a:t>
            </a:r>
            <a:br>
              <a:rPr lang="en-US" altLang="zh-CN" sz="2000" dirty="0">
                <a:ea typeface="宋体" panose="02010600030101010101" pitchFamily="2" charset="-122"/>
              </a:rPr>
            </a:br>
            <a:endParaRPr lang="en-US" altLang="zh-CN" sz="2000" dirty="0">
              <a:ea typeface="宋体" panose="02010600030101010101" pitchFamily="2" charset="-122"/>
            </a:endParaRPr>
          </a:p>
          <a:p>
            <a:endParaRPr lang="en-US" altLang="zh-CN" sz="2000" b="1" i="1" dirty="0">
              <a:ea typeface="宋体" panose="02010600030101010101" pitchFamily="2" charset="-122"/>
            </a:endParaRPr>
          </a:p>
          <a:p>
            <a:r>
              <a:rPr lang="en-US" altLang="zh-CN" sz="2000" b="1" i="1" dirty="0">
                <a:ea typeface="宋体" panose="02010600030101010101" pitchFamily="2" charset="-122"/>
              </a:rPr>
              <a:t>N threads responsible for each block</a:t>
            </a:r>
          </a:p>
          <a:p>
            <a:pPr lvl="1"/>
            <a:r>
              <a:rPr lang="en-US" altLang="zh-CN" sz="1600" b="1" i="1" dirty="0" err="1">
                <a:ea typeface="宋体" panose="02010600030101010101" pitchFamily="2" charset="-122"/>
              </a:rPr>
              <a:t>BlockSize</a:t>
            </a:r>
            <a:r>
              <a:rPr lang="en-US" altLang="zh-CN" sz="1600" b="1" i="1" dirty="0">
                <a:ea typeface="宋体" panose="02010600030101010101" pitchFamily="2" charset="-122"/>
              </a:rPr>
              <a:t> = No. of Pixel / No. of Threads</a:t>
            </a:r>
            <a:endParaRPr lang="en-US" altLang="zh-CN" sz="1600" b="1" dirty="0">
              <a:ea typeface="宋体" panose="02010600030101010101" pitchFamily="2" charset="-122"/>
            </a:endParaRPr>
          </a:p>
        </p:txBody>
      </p:sp>
      <p:pic>
        <p:nvPicPr>
          <p:cNvPr id="6" name="그림 5"/>
          <p:cNvPicPr>
            <a:picLocks noChangeAspect="1"/>
          </p:cNvPicPr>
          <p:nvPr/>
        </p:nvPicPr>
        <p:blipFill>
          <a:blip r:embed="rId3">
            <a:alphaModFix amt="70000"/>
          </a:blip>
          <a:stretch>
            <a:fillRect/>
          </a:stretch>
        </p:blipFill>
        <p:spPr>
          <a:xfrm>
            <a:off x="6172200" y="1788717"/>
            <a:ext cx="5410200" cy="4042566"/>
          </a:xfrm>
          <a:prstGeom prst="rect">
            <a:avLst/>
          </a:prstGeom>
        </p:spPr>
      </p:pic>
      <p:graphicFrame>
        <p:nvGraphicFramePr>
          <p:cNvPr id="7" name="표 6"/>
          <p:cNvGraphicFramePr>
            <a:graphicFrameLocks noGrp="1"/>
          </p:cNvGraphicFramePr>
          <p:nvPr/>
        </p:nvGraphicFramePr>
        <p:xfrm>
          <a:off x="6172200" y="1820823"/>
          <a:ext cx="5410200" cy="4010460"/>
        </p:xfrm>
        <a:graphic>
          <a:graphicData uri="http://schemas.openxmlformats.org/drawingml/2006/table">
            <a:tbl>
              <a:tblPr firstRow="1" bandRow="1">
                <a:tableStyleId>{5C22544A-7EE6-4342-B048-85BDC9FD1C3A}</a:tableStyleId>
              </a:tblPr>
              <a:tblGrid>
                <a:gridCol w="541020">
                  <a:extLst>
                    <a:ext uri="{9D8B030D-6E8A-4147-A177-3AD203B41FA5}">
                      <a16:colId xmlns:a16="http://schemas.microsoft.com/office/drawing/2014/main" val="20000"/>
                    </a:ext>
                  </a:extLst>
                </a:gridCol>
                <a:gridCol w="541020">
                  <a:extLst>
                    <a:ext uri="{9D8B030D-6E8A-4147-A177-3AD203B41FA5}">
                      <a16:colId xmlns:a16="http://schemas.microsoft.com/office/drawing/2014/main" val="20001"/>
                    </a:ext>
                  </a:extLst>
                </a:gridCol>
                <a:gridCol w="541020">
                  <a:extLst>
                    <a:ext uri="{9D8B030D-6E8A-4147-A177-3AD203B41FA5}">
                      <a16:colId xmlns:a16="http://schemas.microsoft.com/office/drawing/2014/main" val="20002"/>
                    </a:ext>
                  </a:extLst>
                </a:gridCol>
                <a:gridCol w="541020">
                  <a:extLst>
                    <a:ext uri="{9D8B030D-6E8A-4147-A177-3AD203B41FA5}">
                      <a16:colId xmlns:a16="http://schemas.microsoft.com/office/drawing/2014/main" val="20003"/>
                    </a:ext>
                  </a:extLst>
                </a:gridCol>
                <a:gridCol w="541020">
                  <a:extLst>
                    <a:ext uri="{9D8B030D-6E8A-4147-A177-3AD203B41FA5}">
                      <a16:colId xmlns:a16="http://schemas.microsoft.com/office/drawing/2014/main" val="20004"/>
                    </a:ext>
                  </a:extLst>
                </a:gridCol>
                <a:gridCol w="541020">
                  <a:extLst>
                    <a:ext uri="{9D8B030D-6E8A-4147-A177-3AD203B41FA5}">
                      <a16:colId xmlns:a16="http://schemas.microsoft.com/office/drawing/2014/main" val="20005"/>
                    </a:ext>
                  </a:extLst>
                </a:gridCol>
                <a:gridCol w="541020">
                  <a:extLst>
                    <a:ext uri="{9D8B030D-6E8A-4147-A177-3AD203B41FA5}">
                      <a16:colId xmlns:a16="http://schemas.microsoft.com/office/drawing/2014/main" val="20006"/>
                    </a:ext>
                  </a:extLst>
                </a:gridCol>
                <a:gridCol w="541020">
                  <a:extLst>
                    <a:ext uri="{9D8B030D-6E8A-4147-A177-3AD203B41FA5}">
                      <a16:colId xmlns:a16="http://schemas.microsoft.com/office/drawing/2014/main" val="20007"/>
                    </a:ext>
                  </a:extLst>
                </a:gridCol>
                <a:gridCol w="541020">
                  <a:extLst>
                    <a:ext uri="{9D8B030D-6E8A-4147-A177-3AD203B41FA5}">
                      <a16:colId xmlns:a16="http://schemas.microsoft.com/office/drawing/2014/main" val="20008"/>
                    </a:ext>
                  </a:extLst>
                </a:gridCol>
                <a:gridCol w="541020">
                  <a:extLst>
                    <a:ext uri="{9D8B030D-6E8A-4147-A177-3AD203B41FA5}">
                      <a16:colId xmlns:a16="http://schemas.microsoft.com/office/drawing/2014/main" val="20009"/>
                    </a:ext>
                  </a:extLst>
                </a:gridCol>
              </a:tblGrid>
              <a:tr h="401046">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01046">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401046">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01046">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01046">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401046">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401046">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401046">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401046">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r h="401046">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bl>
          </a:graphicData>
        </a:graphic>
      </p:graphicFrame>
      <p:sp>
        <p:nvSpPr>
          <p:cNvPr id="8" name="오른쪽 중괄호[R] 7"/>
          <p:cNvSpPr/>
          <p:nvPr/>
        </p:nvSpPr>
        <p:spPr>
          <a:xfrm rot="16200000">
            <a:off x="8647124" y="-1331924"/>
            <a:ext cx="460355" cy="5410203"/>
          </a:xfrm>
          <a:prstGeom prst="rightBrace">
            <a:avLst>
              <a:gd name="adj1" fmla="val 16444"/>
              <a:gd name="adj2" fmla="val 49555"/>
            </a:avLst>
          </a:prstGeom>
          <a:ln w="19050"/>
        </p:spPr>
        <p:style>
          <a:lnRef idx="1">
            <a:schemeClr val="accent5"/>
          </a:lnRef>
          <a:fillRef idx="0">
            <a:schemeClr val="accent5"/>
          </a:fillRef>
          <a:effectRef idx="0">
            <a:schemeClr val="accent5"/>
          </a:effectRef>
          <a:fontRef idx="minor">
            <a:schemeClr val="tx1"/>
          </a:fontRef>
        </p:style>
        <p:txBody>
          <a:bodyPr rtlCol="0" anchor="ctr"/>
          <a:lstStyle/>
          <a:p>
            <a:pPr algn="ctr"/>
            <a:endParaRPr kumimoji="1" lang="en-US" altLang="en-US"/>
          </a:p>
        </p:txBody>
      </p:sp>
      <p:sp>
        <p:nvSpPr>
          <p:cNvPr id="9" name="오른쪽 중괄호[R] 8"/>
          <p:cNvSpPr/>
          <p:nvPr/>
        </p:nvSpPr>
        <p:spPr>
          <a:xfrm rot="10800000">
            <a:off x="5522922" y="1788717"/>
            <a:ext cx="460355" cy="4042566"/>
          </a:xfrm>
          <a:prstGeom prst="rightBrace">
            <a:avLst>
              <a:gd name="adj1" fmla="val 24285"/>
              <a:gd name="adj2" fmla="val 49555"/>
            </a:avLst>
          </a:prstGeom>
          <a:ln w="19050"/>
        </p:spPr>
        <p:style>
          <a:lnRef idx="1">
            <a:schemeClr val="accent5"/>
          </a:lnRef>
          <a:fillRef idx="0">
            <a:schemeClr val="accent5"/>
          </a:fillRef>
          <a:effectRef idx="0">
            <a:schemeClr val="accent5"/>
          </a:effectRef>
          <a:fontRef idx="minor">
            <a:schemeClr val="tx1"/>
          </a:fontRef>
        </p:style>
        <p:txBody>
          <a:bodyPr rtlCol="0" anchor="ctr"/>
          <a:lstStyle/>
          <a:p>
            <a:pPr algn="ctr"/>
            <a:endParaRPr kumimoji="1" lang="en-US" altLang="en-US"/>
          </a:p>
        </p:txBody>
      </p:sp>
      <mc:AlternateContent xmlns:mc="http://schemas.openxmlformats.org/markup-compatibility/2006" xmlns:a14="http://schemas.microsoft.com/office/drawing/2010/main">
        <mc:Choice Requires="a14">
          <p:sp>
            <p:nvSpPr>
              <p:cNvPr id="10" name="TextBox 9"/>
              <p:cNvSpPr txBox="1"/>
              <p:nvPr/>
            </p:nvSpPr>
            <p:spPr>
              <a:xfrm>
                <a:off x="8458200" y="762000"/>
                <a:ext cx="685800"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ad>
                        <m:radPr>
                          <m:degHide m:val="on"/>
                          <m:ctrlPr>
                            <a:rPr kumimoji="1" lang="en-US" altLang="en-US" i="1" smtClean="0">
                              <a:latin typeface="Cambria Math" panose="02040503050406030204" pitchFamily="18" charset="0"/>
                            </a:rPr>
                          </m:ctrlPr>
                        </m:radPr>
                        <m:deg/>
                        <m:e>
                          <m:r>
                            <a:rPr kumimoji="1" lang="en-US" altLang="en-US" b="0" i="1" smtClean="0">
                              <a:latin typeface="Cambria Math" panose="02040503050406030204" pitchFamily="18" charset="0"/>
                            </a:rPr>
                            <m:t>𝑁</m:t>
                          </m:r>
                        </m:e>
                      </m:rad>
                    </m:oMath>
                  </m:oMathPara>
                </a14:m>
                <a:endParaRPr kumimoji="1" lang="en-US" altLang="en-US" dirty="0"/>
              </a:p>
            </p:txBody>
          </p:sp>
        </mc:Choice>
        <mc:Fallback xmlns="">
          <p:sp>
            <p:nvSpPr>
              <p:cNvPr id="10" name="TextBox 9"/>
              <p:cNvSpPr txBox="1">
                <a:spLocks noRot="1" noChangeAspect="1" noMove="1" noResize="1" noEditPoints="1" noAdjustHandles="1" noChangeArrowheads="1" noChangeShapeType="1" noTextEdit="1"/>
              </p:cNvSpPr>
              <p:nvPr/>
            </p:nvSpPr>
            <p:spPr>
              <a:xfrm>
                <a:off x="8458200" y="762000"/>
                <a:ext cx="685800" cy="400110"/>
              </a:xfrm>
              <a:prstGeom prst="rect">
                <a:avLst/>
              </a:prstGeom>
              <a:blipFill rotWithShape="1">
                <a:blip r:embed="rId4"/>
                <a:stretch>
                  <a:fillRect b="1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4991098" y="3625998"/>
                <a:ext cx="685800"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ad>
                        <m:radPr>
                          <m:degHide m:val="on"/>
                          <m:ctrlPr>
                            <a:rPr kumimoji="1" lang="en-US" altLang="en-US" i="1" smtClean="0">
                              <a:latin typeface="Cambria Math" panose="02040503050406030204" pitchFamily="18" charset="0"/>
                            </a:rPr>
                          </m:ctrlPr>
                        </m:radPr>
                        <m:deg/>
                        <m:e>
                          <m:r>
                            <a:rPr kumimoji="1" lang="en-US" altLang="en-US" b="0" i="1" smtClean="0">
                              <a:latin typeface="Cambria Math" panose="02040503050406030204" pitchFamily="18" charset="0"/>
                            </a:rPr>
                            <m:t>𝑁</m:t>
                          </m:r>
                        </m:e>
                      </m:rad>
                    </m:oMath>
                  </m:oMathPara>
                </a14:m>
                <a:endParaRPr kumimoji="1" lang="en-US" altLang="en-US" dirty="0"/>
              </a:p>
            </p:txBody>
          </p:sp>
        </mc:Choice>
        <mc:Fallback xmlns="">
          <p:sp>
            <p:nvSpPr>
              <p:cNvPr id="11" name="TextBox 10"/>
              <p:cNvSpPr txBox="1">
                <a:spLocks noRot="1" noChangeAspect="1" noMove="1" noResize="1" noEditPoints="1" noAdjustHandles="1" noChangeArrowheads="1" noChangeShapeType="1" noTextEdit="1"/>
              </p:cNvSpPr>
              <p:nvPr/>
            </p:nvSpPr>
            <p:spPr>
              <a:xfrm>
                <a:off x="4991098" y="3625998"/>
                <a:ext cx="685800" cy="400110"/>
              </a:xfrm>
              <a:prstGeom prst="rect">
                <a:avLst/>
              </a:prstGeom>
              <a:blipFill rotWithShape="1">
                <a:blip r:embed="rId5"/>
                <a:stretch>
                  <a:fillRect l="-92" t="-37" r="92" b="52"/>
                </a:stretch>
              </a:blipFill>
            </p:spPr>
            <p:txBody>
              <a:bodyPr/>
              <a:lstStyle/>
              <a:p>
                <a:r>
                  <a:rPr lang="zh-CN" altLang="en-US">
                    <a:noFill/>
                  </a:rPr>
                  <a:t> </a:t>
                </a:r>
              </a:p>
            </p:txBody>
          </p:sp>
        </mc:Fallback>
      </mc:AlternateContent>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Challenge: </a:t>
            </a:r>
            <a:r>
              <a:rPr lang="en-US" altLang="zh-CN" dirty="0">
                <a:ea typeface="宋体" panose="02010600030101010101" pitchFamily="2" charset="-122"/>
                <a:sym typeface="+mn-ea"/>
              </a:rPr>
              <a:t>Loading the scene</a:t>
            </a:r>
            <a:endParaRPr lang="zh-CN" altLang="en-US" dirty="0"/>
          </a:p>
        </p:txBody>
      </p:sp>
      <p:sp>
        <p:nvSpPr>
          <p:cNvPr id="3" name="内容占位符 2"/>
          <p:cNvSpPr>
            <a:spLocks noGrp="1"/>
          </p:cNvSpPr>
          <p:nvPr>
            <p:ph idx="1"/>
          </p:nvPr>
        </p:nvSpPr>
        <p:spPr>
          <a:xfrm>
            <a:off x="990600" y="1524000"/>
            <a:ext cx="8362950" cy="4572001"/>
          </a:xfrm>
        </p:spPr>
        <p:txBody>
          <a:bodyPr>
            <a:normAutofit/>
          </a:bodyPr>
          <a:lstStyle/>
          <a:p>
            <a:r>
              <a:rPr lang="en-US" altLang="zh-CN" sz="2000" dirty="0">
                <a:ea typeface="宋体" panose="02010600030101010101" pitchFamily="2" charset="-122"/>
              </a:rPr>
              <a:t>Vertices</a:t>
            </a:r>
          </a:p>
          <a:p>
            <a:r>
              <a:rPr lang="en-US" altLang="zh-CN" sz="2000" dirty="0">
                <a:ea typeface="宋体" panose="02010600030101010101" pitchFamily="2" charset="-122"/>
              </a:rPr>
              <a:t>Meshes</a:t>
            </a:r>
          </a:p>
          <a:p>
            <a:r>
              <a:rPr lang="en-US" altLang="zh-CN" sz="2000" dirty="0">
                <a:ea typeface="宋体" panose="02010600030101010101" pitchFamily="2" charset="-122"/>
              </a:rPr>
              <a:t>Triangles</a:t>
            </a:r>
          </a:p>
          <a:p>
            <a:r>
              <a:rPr lang="en-US" altLang="zh-CN" sz="2000" dirty="0">
                <a:ea typeface="宋体" panose="02010600030101010101" pitchFamily="2" charset="-122"/>
              </a:rPr>
              <a:t>Materials</a:t>
            </a:r>
          </a:p>
          <a:p>
            <a:r>
              <a:rPr lang="en-US" altLang="zh-CN" sz="2000" dirty="0">
                <a:ea typeface="宋体" panose="02010600030101010101" pitchFamily="2" charset="-122"/>
              </a:rPr>
              <a:t>Textures</a:t>
            </a:r>
          </a:p>
          <a:p>
            <a:r>
              <a:rPr lang="en-US" altLang="zh-CN" sz="2000" dirty="0">
                <a:ea typeface="宋体" panose="02010600030101010101" pitchFamily="2" charset="-122"/>
              </a:rPr>
              <a:t>Positions</a:t>
            </a:r>
          </a:p>
          <a:p>
            <a:r>
              <a:rPr lang="en-US" altLang="zh-CN" sz="2000" dirty="0">
                <a:ea typeface="宋体" panose="02010600030101010101" pitchFamily="2" charset="-122"/>
              </a:rPr>
              <a:t>Rotations</a:t>
            </a:r>
          </a:p>
          <a:p>
            <a:r>
              <a:rPr lang="en-US" altLang="zh-CN" sz="2000" dirty="0">
                <a:ea typeface="宋体" panose="02010600030101010101" pitchFamily="2" charset="-122"/>
              </a:rPr>
              <a:t>...</a:t>
            </a:r>
            <a:br>
              <a:rPr lang="en-US" altLang="zh-CN" sz="2000" dirty="0">
                <a:ea typeface="宋体" panose="02010600030101010101" pitchFamily="2" charset="-122"/>
              </a:rPr>
            </a:br>
            <a:endParaRPr lang="en-US" altLang="zh-CN" sz="2000" dirty="0">
              <a:ea typeface="宋体" panose="02010600030101010101" pitchFamily="2" charset="-122"/>
            </a:endParaRPr>
          </a:p>
          <a:p>
            <a:endParaRPr lang="en-US" altLang="zh-CN" sz="2000" b="1" i="1" dirty="0">
              <a:ea typeface="宋体" panose="02010600030101010101" pitchFamily="2" charset="-122"/>
            </a:endParaRPr>
          </a:p>
          <a:p>
            <a:endParaRPr lang="en-US" altLang="zh-CN" sz="1600" b="1" dirty="0">
              <a:ea typeface="宋体" panose="02010600030101010101" pitchFamily="2" charset="-122"/>
            </a:endParaRPr>
          </a:p>
        </p:txBody>
      </p:sp>
      <p:pic>
        <p:nvPicPr>
          <p:cNvPr id="4" name="图片 3"/>
          <p:cNvPicPr>
            <a:picLocks noChangeAspect="1"/>
          </p:cNvPicPr>
          <p:nvPr>
            <p:custDataLst>
              <p:tags r:id="rId1"/>
            </p:custDataLst>
          </p:nvPr>
        </p:nvPicPr>
        <p:blipFill>
          <a:blip r:embed="rId7"/>
          <a:stretch>
            <a:fillRect/>
          </a:stretch>
        </p:blipFill>
        <p:spPr>
          <a:xfrm>
            <a:off x="5562600" y="1661160"/>
            <a:ext cx="2243455" cy="3659505"/>
          </a:xfrm>
          <a:prstGeom prst="rect">
            <a:avLst/>
          </a:prstGeom>
        </p:spPr>
      </p:pic>
      <p:sp>
        <p:nvSpPr>
          <p:cNvPr id="14" name="右箭头 13"/>
          <p:cNvSpPr/>
          <p:nvPr/>
        </p:nvSpPr>
        <p:spPr>
          <a:xfrm>
            <a:off x="4495800" y="3048000"/>
            <a:ext cx="1012190" cy="304800"/>
          </a:xfrm>
          <a:prstGeom prst="rightArrow">
            <a:avLst>
              <a:gd name="adj1" fmla="val 39583"/>
              <a:gd name="adj2" fmla="val 132291"/>
            </a:avLst>
          </a:prstGeom>
          <a:solidFill>
            <a:schemeClr val="tx1"/>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5" name="图片 14"/>
          <p:cNvPicPr>
            <a:picLocks noChangeAspect="1"/>
          </p:cNvPicPr>
          <p:nvPr>
            <p:custDataLst>
              <p:tags r:id="rId2"/>
            </p:custDataLst>
          </p:nvPr>
        </p:nvPicPr>
        <p:blipFill>
          <a:blip r:embed="rId8"/>
          <a:stretch>
            <a:fillRect/>
          </a:stretch>
        </p:blipFill>
        <p:spPr>
          <a:xfrm>
            <a:off x="2667000" y="1371600"/>
            <a:ext cx="1694815" cy="3949065"/>
          </a:xfrm>
          <a:prstGeom prst="rect">
            <a:avLst/>
          </a:prstGeom>
        </p:spPr>
      </p:pic>
      <p:pic>
        <p:nvPicPr>
          <p:cNvPr id="17" name="图片 16"/>
          <p:cNvPicPr>
            <a:picLocks noChangeAspect="1"/>
          </p:cNvPicPr>
          <p:nvPr>
            <p:custDataLst>
              <p:tags r:id="rId3"/>
            </p:custDataLst>
          </p:nvPr>
        </p:nvPicPr>
        <p:blipFill>
          <a:blip r:embed="rId9"/>
          <a:stretch>
            <a:fillRect/>
          </a:stretch>
        </p:blipFill>
        <p:spPr>
          <a:xfrm>
            <a:off x="8839200" y="1086485"/>
            <a:ext cx="2933065" cy="4519930"/>
          </a:xfrm>
          <a:prstGeom prst="rect">
            <a:avLst/>
          </a:prstGeom>
        </p:spPr>
      </p:pic>
      <p:sp>
        <p:nvSpPr>
          <p:cNvPr id="18" name="右箭头 17"/>
          <p:cNvSpPr/>
          <p:nvPr>
            <p:custDataLst>
              <p:tags r:id="rId4"/>
            </p:custDataLst>
          </p:nvPr>
        </p:nvSpPr>
        <p:spPr>
          <a:xfrm>
            <a:off x="7848600" y="3048000"/>
            <a:ext cx="1012190" cy="304800"/>
          </a:xfrm>
          <a:prstGeom prst="rightArrow">
            <a:avLst>
              <a:gd name="adj1" fmla="val 39583"/>
              <a:gd name="adj2" fmla="val 132291"/>
            </a:avLst>
          </a:prstGeom>
          <a:solidFill>
            <a:schemeClr val="tx1"/>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TMwNzA2ZDZjNTAwNWM1YjI5MmMzYjcwMTU4NDk4MDI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TAPAS2013">
  <a:themeElements>
    <a:clrScheme name="Custom 23">
      <a:dk1>
        <a:srgbClr val="99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iterbi_R1">
  <a:themeElements>
    <a:clrScheme name="Custom 28">
      <a:dk1>
        <a:srgbClr val="990000"/>
      </a:dk1>
      <a:lt1>
        <a:srgbClr val="FFCC0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Custom 23">
      <a:dk1>
        <a:srgbClr val="99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body page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1_body page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TAPAS2013</Template>
  <TotalTime>28</TotalTime>
  <Words>1825</Words>
  <Application>Microsoft Office PowerPoint</Application>
  <PresentationFormat>宽屏</PresentationFormat>
  <Paragraphs>195</Paragraphs>
  <Slides>23</Slides>
  <Notes>13</Notes>
  <HiddenSlides>0</HiddenSlides>
  <MMClips>0</MMClips>
  <ScaleCrop>false</ScaleCrop>
  <HeadingPairs>
    <vt:vector size="6" baseType="variant">
      <vt:variant>
        <vt:lpstr>已用的字体</vt:lpstr>
      </vt:variant>
      <vt:variant>
        <vt:i4>8</vt:i4>
      </vt:variant>
      <vt:variant>
        <vt:lpstr>主题</vt:lpstr>
      </vt:variant>
      <vt:variant>
        <vt:i4>8</vt:i4>
      </vt:variant>
      <vt:variant>
        <vt:lpstr>幻灯片标题</vt:lpstr>
      </vt:variant>
      <vt:variant>
        <vt:i4>23</vt:i4>
      </vt:variant>
    </vt:vector>
  </HeadingPairs>
  <TitlesOfParts>
    <vt:vector size="39" baseType="lpstr">
      <vt:lpstr>CMSS17</vt:lpstr>
      <vt:lpstr>Inter</vt:lpstr>
      <vt:lpstr>Arial</vt:lpstr>
      <vt:lpstr>Calibri</vt:lpstr>
      <vt:lpstr>Calibri Light</vt:lpstr>
      <vt:lpstr>Cambria Math</vt:lpstr>
      <vt:lpstr>Segoe UI</vt:lpstr>
      <vt:lpstr>Times New Roman</vt:lpstr>
      <vt:lpstr>TAPAS2013</vt:lpstr>
      <vt:lpstr>Viterbi_R1</vt:lpstr>
      <vt:lpstr>2_Office Theme</vt:lpstr>
      <vt:lpstr>Theme1</vt:lpstr>
      <vt:lpstr>body pages</vt:lpstr>
      <vt:lpstr>1_Theme1</vt:lpstr>
      <vt:lpstr>1_body pages</vt:lpstr>
      <vt:lpstr>Office Theme</vt:lpstr>
      <vt:lpstr>PowerPoint 演示文稿</vt:lpstr>
      <vt:lpstr>Introduction</vt:lpstr>
      <vt:lpstr>Context</vt:lpstr>
      <vt:lpstr>Context</vt:lpstr>
      <vt:lpstr>Context</vt:lpstr>
      <vt:lpstr>Hypothesis</vt:lpstr>
      <vt:lpstr>Key idea</vt:lpstr>
      <vt:lpstr>Key idea</vt:lpstr>
      <vt:lpstr>Challenge: Loading the scene</vt:lpstr>
      <vt:lpstr>Challenge: Algorithm</vt:lpstr>
      <vt:lpstr>Challenge: Parallelization</vt:lpstr>
      <vt:lpstr>Implementation (Serial)</vt:lpstr>
      <vt:lpstr>Implementation (OpenMP)</vt:lpstr>
      <vt:lpstr>Implementation (CUDA)</vt:lpstr>
      <vt:lpstr>Implementation (what should I add??)</vt:lpstr>
      <vt:lpstr>Experimental Setup</vt:lpstr>
      <vt:lpstr>Experimental Setup</vt:lpstr>
      <vt:lpstr>Performance analysis:</vt:lpstr>
      <vt:lpstr>Performance analysis:</vt:lpstr>
      <vt:lpstr>Performance analysis:</vt:lpstr>
      <vt:lpstr>Performance analysis:</vt:lpstr>
      <vt:lpstr>Conclusion</vt:lpstr>
      <vt:lpstr>References</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sanny</dc:creator>
  <cp:lastModifiedBy>Ke Wang</cp:lastModifiedBy>
  <cp:revision>1136</cp:revision>
  <dcterms:created xsi:type="dcterms:W3CDTF">2013-10-15T21:52:00Z</dcterms:created>
  <dcterms:modified xsi:type="dcterms:W3CDTF">2023-11-23T06:30:30Z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35946044F70B4BE9B9454D8C24115D1A_12</vt:lpwstr>
  </property>
  <property fmtid="{D5CDD505-2E9C-101B-9397-08002B2CF9AE}" pid="3" name="KSOProductBuildVer">
    <vt:lpwstr>2052-12.1.0.15712</vt:lpwstr>
  </property>
</Properties>
</file>

<file path=docProps/thumbnail.jpeg>
</file>